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2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3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326" r:id="rId2"/>
    <p:sldId id="306" r:id="rId3"/>
    <p:sldId id="324" r:id="rId4"/>
    <p:sldId id="325" r:id="rId5"/>
    <p:sldId id="307" r:id="rId6"/>
    <p:sldId id="322" r:id="rId7"/>
    <p:sldId id="323" r:id="rId8"/>
    <p:sldId id="256" r:id="rId9"/>
    <p:sldId id="257" r:id="rId10"/>
    <p:sldId id="258" r:id="rId11"/>
    <p:sldId id="259" r:id="rId12"/>
    <p:sldId id="260" r:id="rId13"/>
    <p:sldId id="262" r:id="rId14"/>
    <p:sldId id="261" r:id="rId15"/>
    <p:sldId id="263" r:id="rId16"/>
    <p:sldId id="264" r:id="rId17"/>
    <p:sldId id="314" r:id="rId18"/>
    <p:sldId id="265" r:id="rId19"/>
    <p:sldId id="308" r:id="rId20"/>
    <p:sldId id="309" r:id="rId21"/>
    <p:sldId id="275" r:id="rId22"/>
    <p:sldId id="276" r:id="rId23"/>
    <p:sldId id="277" r:id="rId24"/>
    <p:sldId id="315" r:id="rId25"/>
    <p:sldId id="282" r:id="rId26"/>
    <p:sldId id="279" r:id="rId27"/>
    <p:sldId id="283" r:id="rId28"/>
    <p:sldId id="284" r:id="rId29"/>
    <p:sldId id="313" r:id="rId30"/>
    <p:sldId id="286" r:id="rId31"/>
    <p:sldId id="316" r:id="rId32"/>
    <p:sldId id="317" r:id="rId33"/>
    <p:sldId id="318" r:id="rId34"/>
    <p:sldId id="319" r:id="rId35"/>
    <p:sldId id="320" r:id="rId36"/>
    <p:sldId id="285" r:id="rId37"/>
    <p:sldId id="321" r:id="rId38"/>
    <p:sldId id="305" r:id="rId39"/>
    <p:sldId id="281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27" r:id="rId51"/>
    <p:sldId id="311" r:id="rId52"/>
    <p:sldId id="312" r:id="rId53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118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15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zhen Shi" userId="ce841459-5ba4-42f0-9c16-763937adff3a" providerId="ADAL" clId="{BDF58063-A4F6-42D6-BB7C-9D9D74726C0D}"/>
    <pc:docChg chg="undo custSel addSld delSld modSld">
      <pc:chgData name="Lizhen Shi" userId="ce841459-5ba4-42f0-9c16-763937adff3a" providerId="ADAL" clId="{BDF58063-A4F6-42D6-BB7C-9D9D74726C0D}" dt="2024-04-04T19:11:34.506" v="81" actId="1076"/>
      <pc:docMkLst>
        <pc:docMk/>
      </pc:docMkLst>
      <pc:sldChg chg="addSp delSp modSp mod">
        <pc:chgData name="Lizhen Shi" userId="ce841459-5ba4-42f0-9c16-763937adff3a" providerId="ADAL" clId="{BDF58063-A4F6-42D6-BB7C-9D9D74726C0D}" dt="2024-04-02T19:40:32.777" v="37" actId="20577"/>
        <pc:sldMkLst>
          <pc:docMk/>
          <pc:sldMk cId="0" sldId="258"/>
        </pc:sldMkLst>
        <pc:spChg chg="add mod">
          <ac:chgData name="Lizhen Shi" userId="ce841459-5ba4-42f0-9c16-763937adff3a" providerId="ADAL" clId="{BDF58063-A4F6-42D6-BB7C-9D9D74726C0D}" dt="2024-04-02T19:39:58.575" v="29" actId="2085"/>
          <ac:spMkLst>
            <pc:docMk/>
            <pc:sldMk cId="0" sldId="258"/>
            <ac:spMk id="3" creationId="{76785ECE-83A4-8DD0-0B97-BA4328CFDAAE}"/>
          </ac:spMkLst>
        </pc:spChg>
        <pc:spChg chg="add mod">
          <ac:chgData name="Lizhen Shi" userId="ce841459-5ba4-42f0-9c16-763937adff3a" providerId="ADAL" clId="{BDF58063-A4F6-42D6-BB7C-9D9D74726C0D}" dt="2024-04-02T19:40:32.777" v="37" actId="20577"/>
          <ac:spMkLst>
            <pc:docMk/>
            <pc:sldMk cId="0" sldId="258"/>
            <ac:spMk id="5" creationId="{58FF1346-7A30-51BA-E9B2-2252081029AC}"/>
          </ac:spMkLst>
        </pc:spChg>
        <pc:spChg chg="del">
          <ac:chgData name="Lizhen Shi" userId="ce841459-5ba4-42f0-9c16-763937adff3a" providerId="ADAL" clId="{BDF58063-A4F6-42D6-BB7C-9D9D74726C0D}" dt="2024-04-02T19:38:23.063" v="17" actId="478"/>
          <ac:spMkLst>
            <pc:docMk/>
            <pc:sldMk cId="0" sldId="258"/>
            <ac:spMk id="23" creationId="{00000000-0000-0000-0000-000000000000}"/>
          </ac:spMkLst>
        </pc:spChg>
        <pc:spChg chg="add del">
          <ac:chgData name="Lizhen Shi" userId="ce841459-5ba4-42f0-9c16-763937adff3a" providerId="ADAL" clId="{BDF58063-A4F6-42D6-BB7C-9D9D74726C0D}" dt="2024-04-02T19:38:53.519" v="22" actId="478"/>
          <ac:spMkLst>
            <pc:docMk/>
            <pc:sldMk cId="0" sldId="258"/>
            <ac:spMk id="25" creationId="{00000000-0000-0000-0000-000000000000}"/>
          </ac:spMkLst>
        </pc:spChg>
        <pc:spChg chg="mod">
          <ac:chgData name="Lizhen Shi" userId="ce841459-5ba4-42f0-9c16-763937adff3a" providerId="ADAL" clId="{BDF58063-A4F6-42D6-BB7C-9D9D74726C0D}" dt="2024-04-02T19:38:24.235" v="18" actId="6549"/>
          <ac:spMkLst>
            <pc:docMk/>
            <pc:sldMk cId="0" sldId="258"/>
            <ac:spMk id="26" creationId="{00000000-0000-0000-0000-000000000000}"/>
          </ac:spMkLst>
        </pc:spChg>
        <pc:spChg chg="del">
          <ac:chgData name="Lizhen Shi" userId="ce841459-5ba4-42f0-9c16-763937adff3a" providerId="ADAL" clId="{BDF58063-A4F6-42D6-BB7C-9D9D74726C0D}" dt="2024-04-02T19:38:27.835" v="19" actId="478"/>
          <ac:spMkLst>
            <pc:docMk/>
            <pc:sldMk cId="0" sldId="258"/>
            <ac:spMk id="29" creationId="{00000000-0000-0000-0000-000000000000}"/>
          </ac:spMkLst>
        </pc:spChg>
        <pc:spChg chg="mod">
          <ac:chgData name="Lizhen Shi" userId="ce841459-5ba4-42f0-9c16-763937adff3a" providerId="ADAL" clId="{BDF58063-A4F6-42D6-BB7C-9D9D74726C0D}" dt="2024-04-02T19:39:04.625" v="23" actId="1076"/>
          <ac:spMkLst>
            <pc:docMk/>
            <pc:sldMk cId="0" sldId="258"/>
            <ac:spMk id="32" creationId="{00000000-0000-0000-0000-000000000000}"/>
          </ac:spMkLst>
        </pc:spChg>
        <pc:spChg chg="mod">
          <ac:chgData name="Lizhen Shi" userId="ce841459-5ba4-42f0-9c16-763937adff3a" providerId="ADAL" clId="{BDF58063-A4F6-42D6-BB7C-9D9D74726C0D}" dt="2024-04-02T19:39:50.662" v="27" actId="2085"/>
          <ac:spMkLst>
            <pc:docMk/>
            <pc:sldMk cId="0" sldId="258"/>
            <ac:spMk id="47" creationId="{00000000-0000-0000-0000-000000000000}"/>
          </ac:spMkLst>
        </pc:spChg>
        <pc:picChg chg="del">
          <ac:chgData name="Lizhen Shi" userId="ce841459-5ba4-42f0-9c16-763937adff3a" providerId="ADAL" clId="{BDF58063-A4F6-42D6-BB7C-9D9D74726C0D}" dt="2024-04-02T19:38:29.117" v="20" actId="478"/>
          <ac:picMkLst>
            <pc:docMk/>
            <pc:sldMk cId="0" sldId="258"/>
            <ac:picMk id="31" creationId="{00000000-0000-0000-0000-000000000000}"/>
          </ac:picMkLst>
        </pc:picChg>
      </pc:sldChg>
      <pc:sldChg chg="addSp modSp mod">
        <pc:chgData name="Lizhen Shi" userId="ce841459-5ba4-42f0-9c16-763937adff3a" providerId="ADAL" clId="{BDF58063-A4F6-42D6-BB7C-9D9D74726C0D}" dt="2024-04-02T19:40:49.190" v="40" actId="14100"/>
        <pc:sldMkLst>
          <pc:docMk/>
          <pc:sldMk cId="0" sldId="259"/>
        </pc:sldMkLst>
        <pc:spChg chg="add mod">
          <ac:chgData name="Lizhen Shi" userId="ce841459-5ba4-42f0-9c16-763937adff3a" providerId="ADAL" clId="{BDF58063-A4F6-42D6-BB7C-9D9D74726C0D}" dt="2024-04-02T19:40:49.190" v="40" actId="14100"/>
          <ac:spMkLst>
            <pc:docMk/>
            <pc:sldMk cId="0" sldId="259"/>
            <ac:spMk id="33" creationId="{43AC7413-2CE0-E3A5-4D1A-3EDFFAB9DC50}"/>
          </ac:spMkLst>
        </pc:spChg>
        <pc:picChg chg="mod">
          <ac:chgData name="Lizhen Shi" userId="ce841459-5ba4-42f0-9c16-763937adff3a" providerId="ADAL" clId="{BDF58063-A4F6-42D6-BB7C-9D9D74726C0D}" dt="2024-04-02T19:40:14.206" v="30" actId="1076"/>
          <ac:picMkLst>
            <pc:docMk/>
            <pc:sldMk cId="0" sldId="259"/>
            <ac:picMk id="48" creationId="{00000000-0000-0000-0000-000000000000}"/>
          </ac:picMkLst>
        </pc:picChg>
      </pc:sldChg>
      <pc:sldChg chg="addSp modSp mod">
        <pc:chgData name="Lizhen Shi" userId="ce841459-5ba4-42f0-9c16-763937adff3a" providerId="ADAL" clId="{BDF58063-A4F6-42D6-BB7C-9D9D74726C0D}" dt="2024-04-02T19:41:08.198" v="43" actId="1076"/>
        <pc:sldMkLst>
          <pc:docMk/>
          <pc:sldMk cId="0" sldId="260"/>
        </pc:sldMkLst>
        <pc:spChg chg="add mod">
          <ac:chgData name="Lizhen Shi" userId="ce841459-5ba4-42f0-9c16-763937adff3a" providerId="ADAL" clId="{BDF58063-A4F6-42D6-BB7C-9D9D74726C0D}" dt="2024-04-02T19:41:08.198" v="43" actId="1076"/>
          <ac:spMkLst>
            <pc:docMk/>
            <pc:sldMk cId="0" sldId="260"/>
            <ac:spMk id="39" creationId="{0423AEEF-378A-480C-F33F-72719772021A}"/>
          </ac:spMkLst>
        </pc:spChg>
      </pc:sldChg>
      <pc:sldChg chg="addSp delSp mod">
        <pc:chgData name="Lizhen Shi" userId="ce841459-5ba4-42f0-9c16-763937adff3a" providerId="ADAL" clId="{BDF58063-A4F6-42D6-BB7C-9D9D74726C0D}" dt="2024-04-02T19:41:24.284" v="45" actId="478"/>
        <pc:sldMkLst>
          <pc:docMk/>
          <pc:sldMk cId="0" sldId="261"/>
        </pc:sldMkLst>
        <pc:picChg chg="add del">
          <ac:chgData name="Lizhen Shi" userId="ce841459-5ba4-42f0-9c16-763937adff3a" providerId="ADAL" clId="{BDF58063-A4F6-42D6-BB7C-9D9D74726C0D}" dt="2024-04-02T19:41:24.284" v="45" actId="478"/>
          <ac:picMkLst>
            <pc:docMk/>
            <pc:sldMk cId="0" sldId="261"/>
            <ac:picMk id="20" creationId="{00000000-0000-0000-0000-000000000000}"/>
          </ac:picMkLst>
        </pc:picChg>
      </pc:sldChg>
      <pc:sldChg chg="delSp mod">
        <pc:chgData name="Lizhen Shi" userId="ce841459-5ba4-42f0-9c16-763937adff3a" providerId="ADAL" clId="{BDF58063-A4F6-42D6-BB7C-9D9D74726C0D}" dt="2024-04-02T19:43:22.245" v="56" actId="478"/>
        <pc:sldMkLst>
          <pc:docMk/>
          <pc:sldMk cId="0" sldId="282"/>
        </pc:sldMkLst>
        <pc:spChg chg="del">
          <ac:chgData name="Lizhen Shi" userId="ce841459-5ba4-42f0-9c16-763937adff3a" providerId="ADAL" clId="{BDF58063-A4F6-42D6-BB7C-9D9D74726C0D}" dt="2024-04-02T19:43:00.920" v="46" actId="478"/>
          <ac:spMkLst>
            <pc:docMk/>
            <pc:sldMk cId="0" sldId="282"/>
            <ac:spMk id="19" creationId="{00000000-0000-0000-0000-000000000000}"/>
          </ac:spMkLst>
        </pc:spChg>
        <pc:spChg chg="del">
          <ac:chgData name="Lizhen Shi" userId="ce841459-5ba4-42f0-9c16-763937adff3a" providerId="ADAL" clId="{BDF58063-A4F6-42D6-BB7C-9D9D74726C0D}" dt="2024-04-02T19:43:03.611" v="48" actId="478"/>
          <ac:spMkLst>
            <pc:docMk/>
            <pc:sldMk cId="0" sldId="282"/>
            <ac:spMk id="20" creationId="{00000000-0000-0000-0000-000000000000}"/>
          </ac:spMkLst>
        </pc:spChg>
        <pc:spChg chg="del">
          <ac:chgData name="Lizhen Shi" userId="ce841459-5ba4-42f0-9c16-763937adff3a" providerId="ADAL" clId="{BDF58063-A4F6-42D6-BB7C-9D9D74726C0D}" dt="2024-04-02T19:43:02.694" v="47" actId="478"/>
          <ac:spMkLst>
            <pc:docMk/>
            <pc:sldMk cId="0" sldId="282"/>
            <ac:spMk id="21" creationId="{00000000-0000-0000-0000-000000000000}"/>
          </ac:spMkLst>
        </pc:spChg>
        <pc:spChg chg="del">
          <ac:chgData name="Lizhen Shi" userId="ce841459-5ba4-42f0-9c16-763937adff3a" providerId="ADAL" clId="{BDF58063-A4F6-42D6-BB7C-9D9D74726C0D}" dt="2024-04-02T19:43:09.335" v="51" actId="478"/>
          <ac:spMkLst>
            <pc:docMk/>
            <pc:sldMk cId="0" sldId="282"/>
            <ac:spMk id="22" creationId="{00000000-0000-0000-0000-000000000000}"/>
          </ac:spMkLst>
        </pc:spChg>
        <pc:spChg chg="del">
          <ac:chgData name="Lizhen Shi" userId="ce841459-5ba4-42f0-9c16-763937adff3a" providerId="ADAL" clId="{BDF58063-A4F6-42D6-BB7C-9D9D74726C0D}" dt="2024-04-02T19:43:08.388" v="50" actId="478"/>
          <ac:spMkLst>
            <pc:docMk/>
            <pc:sldMk cId="0" sldId="282"/>
            <ac:spMk id="23" creationId="{00000000-0000-0000-0000-000000000000}"/>
          </ac:spMkLst>
        </pc:spChg>
        <pc:spChg chg="del">
          <ac:chgData name="Lizhen Shi" userId="ce841459-5ba4-42f0-9c16-763937adff3a" providerId="ADAL" clId="{BDF58063-A4F6-42D6-BB7C-9D9D74726C0D}" dt="2024-04-02T19:43:06.049" v="49" actId="478"/>
          <ac:spMkLst>
            <pc:docMk/>
            <pc:sldMk cId="0" sldId="282"/>
            <ac:spMk id="24" creationId="{00000000-0000-0000-0000-000000000000}"/>
          </ac:spMkLst>
        </pc:spChg>
        <pc:spChg chg="del">
          <ac:chgData name="Lizhen Shi" userId="ce841459-5ba4-42f0-9c16-763937adff3a" providerId="ADAL" clId="{BDF58063-A4F6-42D6-BB7C-9D9D74726C0D}" dt="2024-04-02T19:43:17.929" v="53" actId="478"/>
          <ac:spMkLst>
            <pc:docMk/>
            <pc:sldMk cId="0" sldId="282"/>
            <ac:spMk id="25" creationId="{00000000-0000-0000-0000-000000000000}"/>
          </ac:spMkLst>
        </pc:spChg>
        <pc:spChg chg="del">
          <ac:chgData name="Lizhen Shi" userId="ce841459-5ba4-42f0-9c16-763937adff3a" providerId="ADAL" clId="{BDF58063-A4F6-42D6-BB7C-9D9D74726C0D}" dt="2024-04-02T19:43:11.010" v="52" actId="478"/>
          <ac:spMkLst>
            <pc:docMk/>
            <pc:sldMk cId="0" sldId="282"/>
            <ac:spMk id="26" creationId="{00000000-0000-0000-0000-000000000000}"/>
          </ac:spMkLst>
        </pc:spChg>
        <pc:spChg chg="del">
          <ac:chgData name="Lizhen Shi" userId="ce841459-5ba4-42f0-9c16-763937adff3a" providerId="ADAL" clId="{BDF58063-A4F6-42D6-BB7C-9D9D74726C0D}" dt="2024-04-02T19:43:19.715" v="54" actId="478"/>
          <ac:spMkLst>
            <pc:docMk/>
            <pc:sldMk cId="0" sldId="282"/>
            <ac:spMk id="27" creationId="{00000000-0000-0000-0000-000000000000}"/>
          </ac:spMkLst>
        </pc:spChg>
        <pc:spChg chg="del">
          <ac:chgData name="Lizhen Shi" userId="ce841459-5ba4-42f0-9c16-763937adff3a" providerId="ADAL" clId="{BDF58063-A4F6-42D6-BB7C-9D9D74726C0D}" dt="2024-04-02T19:43:22.245" v="56" actId="478"/>
          <ac:spMkLst>
            <pc:docMk/>
            <pc:sldMk cId="0" sldId="282"/>
            <ac:spMk id="28" creationId="{00000000-0000-0000-0000-000000000000}"/>
          </ac:spMkLst>
        </pc:spChg>
        <pc:spChg chg="del">
          <ac:chgData name="Lizhen Shi" userId="ce841459-5ba4-42f0-9c16-763937adff3a" providerId="ADAL" clId="{BDF58063-A4F6-42D6-BB7C-9D9D74726C0D}" dt="2024-04-02T19:43:21.458" v="55" actId="478"/>
          <ac:spMkLst>
            <pc:docMk/>
            <pc:sldMk cId="0" sldId="282"/>
            <ac:spMk id="29" creationId="{00000000-0000-0000-0000-000000000000}"/>
          </ac:spMkLst>
        </pc:spChg>
      </pc:sldChg>
      <pc:sldChg chg="addSp delSp modSp mod">
        <pc:chgData name="Lizhen Shi" userId="ce841459-5ba4-42f0-9c16-763937adff3a" providerId="ADAL" clId="{BDF58063-A4F6-42D6-BB7C-9D9D74726C0D}" dt="2024-04-02T19:52:02.064" v="76" actId="1076"/>
        <pc:sldMkLst>
          <pc:docMk/>
          <pc:sldMk cId="183659906" sldId="286"/>
        </pc:sldMkLst>
        <pc:spChg chg="mod">
          <ac:chgData name="Lizhen Shi" userId="ce841459-5ba4-42f0-9c16-763937adff3a" providerId="ADAL" clId="{BDF58063-A4F6-42D6-BB7C-9D9D74726C0D}" dt="2024-04-02T19:52:00.030" v="75" actId="14100"/>
          <ac:spMkLst>
            <pc:docMk/>
            <pc:sldMk cId="183659906" sldId="286"/>
            <ac:spMk id="18" creationId="{00000000-0000-0000-0000-000000000000}"/>
          </ac:spMkLst>
        </pc:spChg>
        <pc:spChg chg="del">
          <ac:chgData name="Lizhen Shi" userId="ce841459-5ba4-42f0-9c16-763937adff3a" providerId="ADAL" clId="{BDF58063-A4F6-42D6-BB7C-9D9D74726C0D}" dt="2024-04-02T19:51:10.763" v="65" actId="478"/>
          <ac:spMkLst>
            <pc:docMk/>
            <pc:sldMk cId="183659906" sldId="286"/>
            <ac:spMk id="23" creationId="{00000000-0000-0000-0000-000000000000}"/>
          </ac:spMkLst>
        </pc:spChg>
        <pc:spChg chg="mod">
          <ac:chgData name="Lizhen Shi" userId="ce841459-5ba4-42f0-9c16-763937adff3a" providerId="ADAL" clId="{BDF58063-A4F6-42D6-BB7C-9D9D74726C0D}" dt="2024-04-02T19:51:16.419" v="67" actId="6549"/>
          <ac:spMkLst>
            <pc:docMk/>
            <pc:sldMk cId="183659906" sldId="286"/>
            <ac:spMk id="24" creationId="{00000000-0000-0000-0000-000000000000}"/>
          </ac:spMkLst>
        </pc:spChg>
        <pc:spChg chg="del">
          <ac:chgData name="Lizhen Shi" userId="ce841459-5ba4-42f0-9c16-763937adff3a" providerId="ADAL" clId="{BDF58063-A4F6-42D6-BB7C-9D9D74726C0D}" dt="2024-04-02T19:51:09.158" v="64" actId="478"/>
          <ac:spMkLst>
            <pc:docMk/>
            <pc:sldMk cId="183659906" sldId="286"/>
            <ac:spMk id="29" creationId="{6009565A-11B9-7311-08D1-C100C9BBB111}"/>
          </ac:spMkLst>
        </pc:spChg>
        <pc:grpChg chg="del">
          <ac:chgData name="Lizhen Shi" userId="ce841459-5ba4-42f0-9c16-763937adff3a" providerId="ADAL" clId="{BDF58063-A4F6-42D6-BB7C-9D9D74726C0D}" dt="2024-04-02T19:51:07.873" v="63" actId="478"/>
          <ac:grpSpMkLst>
            <pc:docMk/>
            <pc:sldMk cId="183659906" sldId="286"/>
            <ac:grpSpMk id="3" creationId="{00000000-0000-0000-0000-000000000000}"/>
          </ac:grpSpMkLst>
        </pc:grpChg>
        <pc:picChg chg="add mod">
          <ac:chgData name="Lizhen Shi" userId="ce841459-5ba4-42f0-9c16-763937adff3a" providerId="ADAL" clId="{BDF58063-A4F6-42D6-BB7C-9D9D74726C0D}" dt="2024-04-02T19:51:43.161" v="71" actId="14100"/>
          <ac:picMkLst>
            <pc:docMk/>
            <pc:sldMk cId="183659906" sldId="286"/>
            <ac:picMk id="2050" creationId="{7DE14E13-5C67-5031-E33D-42453B6ACD62}"/>
          </ac:picMkLst>
        </pc:picChg>
        <pc:picChg chg="add mod">
          <ac:chgData name="Lizhen Shi" userId="ce841459-5ba4-42f0-9c16-763937adff3a" providerId="ADAL" clId="{BDF58063-A4F6-42D6-BB7C-9D9D74726C0D}" dt="2024-04-02T19:52:02.064" v="76" actId="1076"/>
          <ac:picMkLst>
            <pc:docMk/>
            <pc:sldMk cId="183659906" sldId="286"/>
            <ac:picMk id="2052" creationId="{C6C7A34A-DE67-6A35-FC3A-59C3B0132ED1}"/>
          </ac:picMkLst>
        </pc:picChg>
      </pc:sldChg>
      <pc:sldChg chg="modSp mod">
        <pc:chgData name="Lizhen Shi" userId="ce841459-5ba4-42f0-9c16-763937adff3a" providerId="ADAL" clId="{BDF58063-A4F6-42D6-BB7C-9D9D74726C0D}" dt="2024-04-04T19:11:34.506" v="81" actId="1076"/>
        <pc:sldMkLst>
          <pc:docMk/>
          <pc:sldMk cId="0" sldId="288"/>
        </pc:sldMkLst>
        <pc:spChg chg="mod">
          <ac:chgData name="Lizhen Shi" userId="ce841459-5ba4-42f0-9c16-763937adff3a" providerId="ADAL" clId="{BDF58063-A4F6-42D6-BB7C-9D9D74726C0D}" dt="2024-04-04T19:11:34.506" v="81" actId="1076"/>
          <ac:spMkLst>
            <pc:docMk/>
            <pc:sldMk cId="0" sldId="288"/>
            <ac:spMk id="76" creationId="{00000000-0000-0000-0000-000000000000}"/>
          </ac:spMkLst>
        </pc:spChg>
        <pc:cxnChg chg="mod">
          <ac:chgData name="Lizhen Shi" userId="ce841459-5ba4-42f0-9c16-763937adff3a" providerId="ADAL" clId="{BDF58063-A4F6-42D6-BB7C-9D9D74726C0D}" dt="2024-04-04T19:08:12.037" v="80" actId="1076"/>
          <ac:cxnSpMkLst>
            <pc:docMk/>
            <pc:sldMk cId="0" sldId="288"/>
            <ac:cxnSpMk id="72" creationId="{6153FB64-86E2-3663-942F-78F189BFBC99}"/>
          </ac:cxnSpMkLst>
        </pc:cxnChg>
        <pc:cxnChg chg="mod">
          <ac:chgData name="Lizhen Shi" userId="ce841459-5ba4-42f0-9c16-763937adff3a" providerId="ADAL" clId="{BDF58063-A4F6-42D6-BB7C-9D9D74726C0D}" dt="2024-04-04T19:08:09.480" v="79" actId="1076"/>
          <ac:cxnSpMkLst>
            <pc:docMk/>
            <pc:sldMk cId="0" sldId="288"/>
            <ac:cxnSpMk id="84" creationId="{858189E7-53D9-AEAB-861C-D9C2A1D94064}"/>
          </ac:cxnSpMkLst>
        </pc:cxnChg>
      </pc:sldChg>
      <pc:sldChg chg="addSp modSp">
        <pc:chgData name="Lizhen Shi" userId="ce841459-5ba4-42f0-9c16-763937adff3a" providerId="ADAL" clId="{BDF58063-A4F6-42D6-BB7C-9D9D74726C0D}" dt="2024-04-04T19:05:27.069" v="78" actId="164"/>
        <pc:sldMkLst>
          <pc:docMk/>
          <pc:sldMk cId="0" sldId="291"/>
        </pc:sldMkLst>
        <pc:spChg chg="mod">
          <ac:chgData name="Lizhen Shi" userId="ce841459-5ba4-42f0-9c16-763937adff3a" providerId="ADAL" clId="{BDF58063-A4F6-42D6-BB7C-9D9D74726C0D}" dt="2024-04-04T19:05:27.069" v="78" actId="164"/>
          <ac:spMkLst>
            <pc:docMk/>
            <pc:sldMk cId="0" sldId="291"/>
            <ac:spMk id="3" creationId="{00000000-0000-0000-0000-000000000000}"/>
          </ac:spMkLst>
        </pc:spChg>
        <pc:spChg chg="mod">
          <ac:chgData name="Lizhen Shi" userId="ce841459-5ba4-42f0-9c16-763937adff3a" providerId="ADAL" clId="{BDF58063-A4F6-42D6-BB7C-9D9D74726C0D}" dt="2024-04-04T19:05:27.069" v="78" actId="164"/>
          <ac:spMkLst>
            <pc:docMk/>
            <pc:sldMk cId="0" sldId="291"/>
            <ac:spMk id="4" creationId="{00000000-0000-0000-0000-000000000000}"/>
          </ac:spMkLst>
        </pc:spChg>
        <pc:spChg chg="mod">
          <ac:chgData name="Lizhen Shi" userId="ce841459-5ba4-42f0-9c16-763937adff3a" providerId="ADAL" clId="{BDF58063-A4F6-42D6-BB7C-9D9D74726C0D}" dt="2024-04-04T19:05:27.069" v="78" actId="164"/>
          <ac:spMkLst>
            <pc:docMk/>
            <pc:sldMk cId="0" sldId="291"/>
            <ac:spMk id="6" creationId="{00000000-0000-0000-0000-000000000000}"/>
          </ac:spMkLst>
        </pc:spChg>
        <pc:grpChg chg="mod">
          <ac:chgData name="Lizhen Shi" userId="ce841459-5ba4-42f0-9c16-763937adff3a" providerId="ADAL" clId="{BDF58063-A4F6-42D6-BB7C-9D9D74726C0D}" dt="2024-04-04T19:05:27.069" v="78" actId="164"/>
          <ac:grpSpMkLst>
            <pc:docMk/>
            <pc:sldMk cId="0" sldId="291"/>
            <ac:grpSpMk id="7" creationId="{00000000-0000-0000-0000-000000000000}"/>
          </ac:grpSpMkLst>
        </pc:grpChg>
        <pc:grpChg chg="add mod">
          <ac:chgData name="Lizhen Shi" userId="ce841459-5ba4-42f0-9c16-763937adff3a" providerId="ADAL" clId="{BDF58063-A4F6-42D6-BB7C-9D9D74726C0D}" dt="2024-04-04T19:05:27.069" v="78" actId="164"/>
          <ac:grpSpMkLst>
            <pc:docMk/>
            <pc:sldMk cId="0" sldId="291"/>
            <ac:grpSpMk id="36" creationId="{95D778D9-33F9-1863-155F-953698CB581A}"/>
          </ac:grpSpMkLst>
        </pc:grpChg>
        <pc:picChg chg="mod">
          <ac:chgData name="Lizhen Shi" userId="ce841459-5ba4-42f0-9c16-763937adff3a" providerId="ADAL" clId="{BDF58063-A4F6-42D6-BB7C-9D9D74726C0D}" dt="2024-04-04T19:05:27.069" v="78" actId="164"/>
          <ac:picMkLst>
            <pc:docMk/>
            <pc:sldMk cId="0" sldId="291"/>
            <ac:picMk id="2" creationId="{00000000-0000-0000-0000-000000000000}"/>
          </ac:picMkLst>
        </pc:picChg>
      </pc:sldChg>
      <pc:sldChg chg="del">
        <pc:chgData name="Lizhen Shi" userId="ce841459-5ba4-42f0-9c16-763937adff3a" providerId="ADAL" clId="{BDF58063-A4F6-42D6-BB7C-9D9D74726C0D}" dt="2024-04-02T19:37:29.463" v="16" actId="47"/>
        <pc:sldMkLst>
          <pc:docMk/>
          <pc:sldMk cId="0" sldId="303"/>
        </pc:sldMkLst>
      </pc:sldChg>
      <pc:sldChg chg="del">
        <pc:chgData name="Lizhen Shi" userId="ce841459-5ba4-42f0-9c16-763937adff3a" providerId="ADAL" clId="{BDF58063-A4F6-42D6-BB7C-9D9D74726C0D}" dt="2024-04-02T19:52:59.899" v="77" actId="47"/>
        <pc:sldMkLst>
          <pc:docMk/>
          <pc:sldMk cId="526968968" sldId="310"/>
        </pc:sldMkLst>
      </pc:sldChg>
      <pc:sldChg chg="modSp new mod">
        <pc:chgData name="Lizhen Shi" userId="ce841459-5ba4-42f0-9c16-763937adff3a" providerId="ADAL" clId="{BDF58063-A4F6-42D6-BB7C-9D9D74726C0D}" dt="2024-04-01T17:48:37.472" v="15" actId="20577"/>
        <pc:sldMkLst>
          <pc:docMk/>
          <pc:sldMk cId="2970097342" sldId="312"/>
        </pc:sldMkLst>
        <pc:spChg chg="mod">
          <ac:chgData name="Lizhen Shi" userId="ce841459-5ba4-42f0-9c16-763937adff3a" providerId="ADAL" clId="{BDF58063-A4F6-42D6-BB7C-9D9D74726C0D}" dt="2024-04-01T17:48:34.001" v="14" actId="1076"/>
          <ac:spMkLst>
            <pc:docMk/>
            <pc:sldMk cId="2970097342" sldId="312"/>
            <ac:spMk id="2" creationId="{A2DD4802-4758-5AEE-4E9D-2C452EC2DD09}"/>
          </ac:spMkLst>
        </pc:spChg>
        <pc:spChg chg="mod">
          <ac:chgData name="Lizhen Shi" userId="ce841459-5ba4-42f0-9c16-763937adff3a" providerId="ADAL" clId="{BDF58063-A4F6-42D6-BB7C-9D9D74726C0D}" dt="2024-04-01T17:48:37.472" v="15" actId="20577"/>
          <ac:spMkLst>
            <pc:docMk/>
            <pc:sldMk cId="2970097342" sldId="312"/>
            <ac:spMk id="3" creationId="{6E3C822C-772C-CD43-C0CB-D8174BD4109A}"/>
          </ac:spMkLst>
        </pc:spChg>
      </pc:sldChg>
      <pc:sldChg chg="addSp delSp modSp new mod">
        <pc:chgData name="Lizhen Shi" userId="ce841459-5ba4-42f0-9c16-763937adff3a" providerId="ADAL" clId="{BDF58063-A4F6-42D6-BB7C-9D9D74726C0D}" dt="2024-04-02T19:50:39.632" v="62" actId="1076"/>
        <pc:sldMkLst>
          <pc:docMk/>
          <pc:sldMk cId="4131086001" sldId="313"/>
        </pc:sldMkLst>
        <pc:spChg chg="mod">
          <ac:chgData name="Lizhen Shi" userId="ce841459-5ba4-42f0-9c16-763937adff3a" providerId="ADAL" clId="{BDF58063-A4F6-42D6-BB7C-9D9D74726C0D}" dt="2024-04-02T19:43:57.850" v="59" actId="1076"/>
          <ac:spMkLst>
            <pc:docMk/>
            <pc:sldMk cId="4131086001" sldId="313"/>
            <ac:spMk id="2" creationId="{B5FDCD84-37E2-F09E-E1FE-A59FC45D7B48}"/>
          </ac:spMkLst>
        </pc:spChg>
        <pc:spChg chg="del">
          <ac:chgData name="Lizhen Shi" userId="ce841459-5ba4-42f0-9c16-763937adff3a" providerId="ADAL" clId="{BDF58063-A4F6-42D6-BB7C-9D9D74726C0D}" dt="2024-04-02T19:50:36.947" v="60" actId="478"/>
          <ac:spMkLst>
            <pc:docMk/>
            <pc:sldMk cId="4131086001" sldId="313"/>
            <ac:spMk id="3" creationId="{8A20A2C5-71D5-007C-234B-2B9507952889}"/>
          </ac:spMkLst>
        </pc:spChg>
        <pc:picChg chg="add mod">
          <ac:chgData name="Lizhen Shi" userId="ce841459-5ba4-42f0-9c16-763937adff3a" providerId="ADAL" clId="{BDF58063-A4F6-42D6-BB7C-9D9D74726C0D}" dt="2024-04-02T19:50:39.632" v="62" actId="1076"/>
          <ac:picMkLst>
            <pc:docMk/>
            <pc:sldMk cId="4131086001" sldId="313"/>
            <ac:picMk id="1026" creationId="{7E14C2E5-0C7A-8C4E-4BC1-56BDD1AC01B7}"/>
          </ac:picMkLst>
        </pc:picChg>
      </pc:sldChg>
    </pc:docChg>
  </pc:docChgLst>
  <pc:docChgLst>
    <pc:chgData name="Lizhen Shi" userId="ce841459-5ba4-42f0-9c16-763937adff3a" providerId="ADAL" clId="{AB334A94-FA07-405D-B8FA-52CE0E7B7D7E}"/>
    <pc:docChg chg="custSel modSld">
      <pc:chgData name="Lizhen Shi" userId="ce841459-5ba4-42f0-9c16-763937adff3a" providerId="ADAL" clId="{AB334A94-FA07-405D-B8FA-52CE0E7B7D7E}" dt="2025-01-07T18:38:19.013" v="1" actId="478"/>
      <pc:docMkLst>
        <pc:docMk/>
      </pc:docMkLst>
      <pc:sldChg chg="delSp mod delAnim">
        <pc:chgData name="Lizhen Shi" userId="ce841459-5ba4-42f0-9c16-763937adff3a" providerId="ADAL" clId="{AB334A94-FA07-405D-B8FA-52CE0E7B7D7E}" dt="2025-01-07T18:38:19.013" v="1" actId="478"/>
        <pc:sldMkLst>
          <pc:docMk/>
          <pc:sldMk cId="3988063578" sldId="324"/>
        </pc:sldMkLst>
        <pc:spChg chg="del">
          <ac:chgData name="Lizhen Shi" userId="ce841459-5ba4-42f0-9c16-763937adff3a" providerId="ADAL" clId="{AB334A94-FA07-405D-B8FA-52CE0E7B7D7E}" dt="2025-01-07T18:38:19.013" v="1" actId="478"/>
          <ac:spMkLst>
            <pc:docMk/>
            <pc:sldMk cId="3988063578" sldId="324"/>
            <ac:spMk id="16" creationId="{AF6D10DF-6D80-93B3-481E-D87EC44112F7}"/>
          </ac:spMkLst>
        </pc:spChg>
        <pc:spChg chg="del">
          <ac:chgData name="Lizhen Shi" userId="ce841459-5ba4-42f0-9c16-763937adff3a" providerId="ADAL" clId="{AB334A94-FA07-405D-B8FA-52CE0E7B7D7E}" dt="2025-01-07T18:38:17.922" v="0" actId="478"/>
          <ac:spMkLst>
            <pc:docMk/>
            <pc:sldMk cId="3988063578" sldId="324"/>
            <ac:spMk id="17" creationId="{1673153B-0E32-7062-7591-F213FB7D90B4}"/>
          </ac:spMkLst>
        </pc:spChg>
      </pc:sldChg>
    </pc:docChg>
  </pc:docChgLst>
  <pc:docChgLst>
    <pc:chgData name="Lizhen Shi" userId="ce841459-5ba4-42f0-9c16-763937adff3a" providerId="ADAL" clId="{808FDC86-656F-4057-8527-8CCFBA1EB1A3}"/>
    <pc:docChg chg="undo custSel addSld delSld modSld sldOrd">
      <pc:chgData name="Lizhen Shi" userId="ce841459-5ba4-42f0-9c16-763937adff3a" providerId="ADAL" clId="{808FDC86-656F-4057-8527-8CCFBA1EB1A3}" dt="2024-09-30T19:44:32.814" v="2345"/>
      <pc:docMkLst>
        <pc:docMk/>
      </pc:docMkLst>
      <pc:sldChg chg="modSp mod">
        <pc:chgData name="Lizhen Shi" userId="ce841459-5ba4-42f0-9c16-763937adff3a" providerId="ADAL" clId="{808FDC86-656F-4057-8527-8CCFBA1EB1A3}" dt="2024-09-29T23:23:45.440" v="1714" actId="1076"/>
        <pc:sldMkLst>
          <pc:docMk/>
          <pc:sldMk cId="0" sldId="256"/>
        </pc:sldMkLst>
        <pc:spChg chg="mod">
          <ac:chgData name="Lizhen Shi" userId="ce841459-5ba4-42f0-9c16-763937adff3a" providerId="ADAL" clId="{808FDC86-656F-4057-8527-8CCFBA1EB1A3}" dt="2024-09-29T23:23:45.440" v="1714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Lizhen Shi" userId="ce841459-5ba4-42f0-9c16-763937adff3a" providerId="ADAL" clId="{808FDC86-656F-4057-8527-8CCFBA1EB1A3}" dt="2024-09-29T21:36:10.565" v="126" actId="20577"/>
          <ac:spMkLst>
            <pc:docMk/>
            <pc:sldMk cId="0" sldId="256"/>
            <ac:spMk id="3" creationId="{00000000-0000-0000-0000-000000000000}"/>
          </ac:spMkLst>
        </pc:spChg>
      </pc:sldChg>
      <pc:sldChg chg="addSp modSp mod">
        <pc:chgData name="Lizhen Shi" userId="ce841459-5ba4-42f0-9c16-763937adff3a" providerId="ADAL" clId="{808FDC86-656F-4057-8527-8CCFBA1EB1A3}" dt="2024-09-30T19:44:32.814" v="2345"/>
        <pc:sldMkLst>
          <pc:docMk/>
          <pc:sldMk cId="0" sldId="257"/>
        </pc:sldMkLst>
        <pc:spChg chg="mod">
          <ac:chgData name="Lizhen Shi" userId="ce841459-5ba4-42f0-9c16-763937adff3a" providerId="ADAL" clId="{808FDC86-656F-4057-8527-8CCFBA1EB1A3}" dt="2024-09-29T20:51:31.389" v="21" actId="1076"/>
          <ac:spMkLst>
            <pc:docMk/>
            <pc:sldMk cId="0" sldId="257"/>
            <ac:spMk id="29" creationId="{00000000-0000-0000-0000-000000000000}"/>
          </ac:spMkLst>
        </pc:spChg>
        <pc:grpChg chg="mod">
          <ac:chgData name="Lizhen Shi" userId="ce841459-5ba4-42f0-9c16-763937adff3a" providerId="ADAL" clId="{808FDC86-656F-4057-8527-8CCFBA1EB1A3}" dt="2024-09-29T20:51:43.345" v="22" actId="1076"/>
          <ac:grpSpMkLst>
            <pc:docMk/>
            <pc:sldMk cId="0" sldId="257"/>
            <ac:grpSpMk id="56" creationId="{00000000-0000-0000-0000-000000000000}"/>
          </ac:grpSpMkLst>
        </pc:grpChg>
        <pc:picChg chg="mod">
          <ac:chgData name="Lizhen Shi" userId="ce841459-5ba4-42f0-9c16-763937adff3a" providerId="ADAL" clId="{808FDC86-656F-4057-8527-8CCFBA1EB1A3}" dt="2024-09-29T20:52:31.047" v="23" actId="1076"/>
          <ac:picMkLst>
            <pc:docMk/>
            <pc:sldMk cId="0" sldId="257"/>
            <ac:picMk id="71" creationId="{00000000-0000-0000-0000-000000000000}"/>
          </ac:picMkLst>
        </pc:pic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57"/>
            <ac:inkMk id="2" creationId="{33E895C9-13F4-4A7E-331C-CBDF8E482077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57"/>
            <ac:inkMk id="7" creationId="{896AD70A-75EF-052E-2B4C-3F0B33BF945C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57"/>
            <ac:inkMk id="53" creationId="{552AFEB0-E745-1A96-D0A5-5F2CAE26A6DD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57"/>
            <ac:inkMk id="66" creationId="{C33B39CF-9FC7-E351-994E-5EBAEF3870A3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57"/>
            <ac:inkMk id="67" creationId="{FB72FC8D-8ECF-1394-35E3-5E8F530DCE46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57"/>
            <ac:inkMk id="68" creationId="{B70DC9F5-255D-BCBD-822B-95B0EB269AF5}"/>
          </ac:inkMkLst>
        </pc:inkChg>
      </pc:sldChg>
      <pc:sldChg chg="addSp delSp modSp mod delAnim modAnim">
        <pc:chgData name="Lizhen Shi" userId="ce841459-5ba4-42f0-9c16-763937adff3a" providerId="ADAL" clId="{808FDC86-656F-4057-8527-8CCFBA1EB1A3}" dt="2024-09-30T19:44:32.814" v="2345"/>
        <pc:sldMkLst>
          <pc:docMk/>
          <pc:sldMk cId="0" sldId="258"/>
        </pc:sldMkLst>
        <pc:spChg chg="add del mod">
          <ac:chgData name="Lizhen Shi" userId="ce841459-5ba4-42f0-9c16-763937adff3a" providerId="ADAL" clId="{808FDC86-656F-4057-8527-8CCFBA1EB1A3}" dt="2024-09-29T21:01:54.989" v="53" actId="21"/>
          <ac:spMkLst>
            <pc:docMk/>
            <pc:sldMk cId="0" sldId="258"/>
            <ac:spMk id="6" creationId="{35A58C4E-FB14-DA2E-1924-BC297E4F3B4B}"/>
          </ac:spMkLst>
        </pc:spChg>
        <pc:spChg chg="mod">
          <ac:chgData name="Lizhen Shi" userId="ce841459-5ba4-42f0-9c16-763937adff3a" providerId="ADAL" clId="{808FDC86-656F-4057-8527-8CCFBA1EB1A3}" dt="2024-09-29T20:56:47.152" v="24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Lizhen Shi" userId="ce841459-5ba4-42f0-9c16-763937adff3a" providerId="ADAL" clId="{808FDC86-656F-4057-8527-8CCFBA1EB1A3}" dt="2024-09-30T14:54:25.147" v="2098" actId="1076"/>
          <ac:spMkLst>
            <pc:docMk/>
            <pc:sldMk cId="0" sldId="258"/>
            <ac:spMk id="18" creationId="{00000000-0000-0000-0000-000000000000}"/>
          </ac:spMkLst>
        </pc:spChg>
        <pc:spChg chg="add mod">
          <ac:chgData name="Lizhen Shi" userId="ce841459-5ba4-42f0-9c16-763937adff3a" providerId="ADAL" clId="{808FDC86-656F-4057-8527-8CCFBA1EB1A3}" dt="2024-09-29T21:02:49.025" v="61" actId="164"/>
          <ac:spMkLst>
            <pc:docMk/>
            <pc:sldMk cId="0" sldId="258"/>
            <ac:spMk id="29" creationId="{49DC8C00-F48F-CA67-C425-95EE3F9178B5}"/>
          </ac:spMkLst>
        </pc:spChg>
        <pc:spChg chg="add mod">
          <ac:chgData name="Lizhen Shi" userId="ce841459-5ba4-42f0-9c16-763937adff3a" providerId="ADAL" clId="{808FDC86-656F-4057-8527-8CCFBA1EB1A3}" dt="2024-09-29T21:02:49.025" v="61" actId="164"/>
          <ac:spMkLst>
            <pc:docMk/>
            <pc:sldMk cId="0" sldId="258"/>
            <ac:spMk id="31" creationId="{76C13720-D39E-383A-397E-ADFAD7479386}"/>
          </ac:spMkLst>
        </pc:spChg>
        <pc:spChg chg="mod">
          <ac:chgData name="Lizhen Shi" userId="ce841459-5ba4-42f0-9c16-763937adff3a" providerId="ADAL" clId="{808FDC86-656F-4057-8527-8CCFBA1EB1A3}" dt="2024-09-30T14:53:21.996" v="2090"/>
          <ac:spMkLst>
            <pc:docMk/>
            <pc:sldMk cId="0" sldId="258"/>
            <ac:spMk id="48" creationId="{00000000-0000-0000-0000-000000000000}"/>
          </ac:spMkLst>
        </pc:spChg>
        <pc:spChg chg="add mod">
          <ac:chgData name="Lizhen Shi" userId="ce841459-5ba4-42f0-9c16-763937adff3a" providerId="ADAL" clId="{808FDC86-656F-4057-8527-8CCFBA1EB1A3}" dt="2024-09-29T21:41:24.850" v="217" actId="1076"/>
          <ac:spMkLst>
            <pc:docMk/>
            <pc:sldMk cId="0" sldId="258"/>
            <ac:spMk id="52" creationId="{B0A8B5DE-3D1F-064F-0444-E7B9379646A8}"/>
          </ac:spMkLst>
        </pc:spChg>
        <pc:grpChg chg="add mod">
          <ac:chgData name="Lizhen Shi" userId="ce841459-5ba4-42f0-9c16-763937adff3a" providerId="ADAL" clId="{808FDC86-656F-4057-8527-8CCFBA1EB1A3}" dt="2024-09-29T21:02:49.025" v="61" actId="164"/>
          <ac:grpSpMkLst>
            <pc:docMk/>
            <pc:sldMk cId="0" sldId="258"/>
            <ac:grpSpMk id="50" creationId="{C31C1E22-551C-025D-593C-73D4D029210F}"/>
          </ac:grpSpMkLst>
        </pc:grpChg>
        <pc:picChg chg="add mod">
          <ac:chgData name="Lizhen Shi" userId="ce841459-5ba4-42f0-9c16-763937adff3a" providerId="ADAL" clId="{808FDC86-656F-4057-8527-8CCFBA1EB1A3}" dt="2024-09-30T14:54:30.439" v="2099" actId="1076"/>
          <ac:picMkLst>
            <pc:docMk/>
            <pc:sldMk cId="0" sldId="258"/>
            <ac:picMk id="7" creationId="{C753F3F9-3737-9140-A03C-79387F7C2442}"/>
          </ac:picMkLst>
        </pc:picChg>
        <pc:picChg chg="add mod">
          <ac:chgData name="Lizhen Shi" userId="ce841459-5ba4-42f0-9c16-763937adff3a" providerId="ADAL" clId="{808FDC86-656F-4057-8527-8CCFBA1EB1A3}" dt="2024-09-29T21:02:49.025" v="61" actId="164"/>
          <ac:picMkLst>
            <pc:docMk/>
            <pc:sldMk cId="0" sldId="258"/>
            <ac:picMk id="23" creationId="{E072EEFE-F959-684E-0610-F567B92013C0}"/>
          </ac:picMkLst>
        </pc:picChg>
        <pc:picChg chg="add del mod">
          <ac:chgData name="Lizhen Shi" userId="ce841459-5ba4-42f0-9c16-763937adff3a" providerId="ADAL" clId="{808FDC86-656F-4057-8527-8CCFBA1EB1A3}" dt="2024-09-29T21:41:20.458" v="215" actId="478"/>
          <ac:picMkLst>
            <pc:docMk/>
            <pc:sldMk cId="0" sldId="258"/>
            <ac:picMk id="51" creationId="{875EE3A7-9FF5-E2A4-383D-DD3195D4CEE2}"/>
          </ac:picMkLst>
        </pc:pic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58"/>
            <ac:inkMk id="6" creationId="{D6F33582-74AD-B2A3-0404-11B665835713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58"/>
            <ac:inkMk id="51" creationId="{DF0F4030-AFE9-2894-E95D-5C7CCC03CC1D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58"/>
            <ac:inkMk id="53" creationId="{F462E062-EB4A-6F43-F186-A2E7DA9BF7D4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58"/>
            <ac:inkMk id="54" creationId="{0062BAFF-AB42-31B9-F977-DF6A1FBE96E0}"/>
          </ac:inkMkLst>
        </pc:inkChg>
      </pc:sldChg>
      <pc:sldChg chg="addSp delSp modSp mod modAnim">
        <pc:chgData name="Lizhen Shi" userId="ce841459-5ba4-42f0-9c16-763937adff3a" providerId="ADAL" clId="{808FDC86-656F-4057-8527-8CCFBA1EB1A3}" dt="2024-09-30T14:55:54.242" v="2104" actId="1076"/>
        <pc:sldMkLst>
          <pc:docMk/>
          <pc:sldMk cId="0" sldId="259"/>
        </pc:sldMkLst>
        <pc:spChg chg="mod">
          <ac:chgData name="Lizhen Shi" userId="ce841459-5ba4-42f0-9c16-763937adff3a" providerId="ADAL" clId="{808FDC86-656F-4057-8527-8CCFBA1EB1A3}" dt="2024-09-30T14:55:36.486" v="2100"/>
          <ac:spMkLst>
            <pc:docMk/>
            <pc:sldMk cId="0" sldId="259"/>
            <ac:spMk id="15" creationId="{00000000-0000-0000-0000-000000000000}"/>
          </ac:spMkLst>
        </pc:spChg>
        <pc:spChg chg="del">
          <ac:chgData name="Lizhen Shi" userId="ce841459-5ba4-42f0-9c16-763937adff3a" providerId="ADAL" clId="{808FDC86-656F-4057-8527-8CCFBA1EB1A3}" dt="2024-09-30T14:55:50.456" v="2102" actId="478"/>
          <ac:spMkLst>
            <pc:docMk/>
            <pc:sldMk cId="0" sldId="259"/>
            <ac:spMk id="16" creationId="{00000000-0000-0000-0000-000000000000}"/>
          </ac:spMkLst>
        </pc:spChg>
        <pc:spChg chg="mod">
          <ac:chgData name="Lizhen Shi" userId="ce841459-5ba4-42f0-9c16-763937adff3a" providerId="ADAL" clId="{808FDC86-656F-4057-8527-8CCFBA1EB1A3}" dt="2024-09-30T14:55:42.850" v="2101" actId="1076"/>
          <ac:spMkLst>
            <pc:docMk/>
            <pc:sldMk cId="0" sldId="259"/>
            <ac:spMk id="17" creationId="{00000000-0000-0000-0000-000000000000}"/>
          </ac:spMkLst>
        </pc:spChg>
        <pc:spChg chg="mod">
          <ac:chgData name="Lizhen Shi" userId="ce841459-5ba4-42f0-9c16-763937adff3a" providerId="ADAL" clId="{808FDC86-656F-4057-8527-8CCFBA1EB1A3}" dt="2024-09-29T21:02:56.571" v="62"/>
          <ac:spMkLst>
            <pc:docMk/>
            <pc:sldMk cId="0" sldId="259"/>
            <ac:spMk id="50" creationId="{08BEDE84-4822-C926-3952-2A46A40EDDAC}"/>
          </ac:spMkLst>
        </pc:spChg>
        <pc:spChg chg="mod">
          <ac:chgData name="Lizhen Shi" userId="ce841459-5ba4-42f0-9c16-763937adff3a" providerId="ADAL" clId="{808FDC86-656F-4057-8527-8CCFBA1EB1A3}" dt="2024-09-29T21:02:56.571" v="62"/>
          <ac:spMkLst>
            <pc:docMk/>
            <pc:sldMk cId="0" sldId="259"/>
            <ac:spMk id="51" creationId="{6334CA9B-9FE7-511F-BF57-B471C3A49A66}"/>
          </ac:spMkLst>
        </pc:spChg>
        <pc:grpChg chg="add mod">
          <ac:chgData name="Lizhen Shi" userId="ce841459-5ba4-42f0-9c16-763937adff3a" providerId="ADAL" clId="{808FDC86-656F-4057-8527-8CCFBA1EB1A3}" dt="2024-09-29T21:02:56.571" v="62"/>
          <ac:grpSpMkLst>
            <pc:docMk/>
            <pc:sldMk cId="0" sldId="259"/>
            <ac:grpSpMk id="43" creationId="{7DAEC319-3BB6-D904-7A8C-B0606B96DDF6}"/>
          </ac:grpSpMkLst>
        </pc:grpChg>
        <pc:picChg chg="mod">
          <ac:chgData name="Lizhen Shi" userId="ce841459-5ba4-42f0-9c16-763937adff3a" providerId="ADAL" clId="{808FDC86-656F-4057-8527-8CCFBA1EB1A3}" dt="2024-09-29T21:02:56.571" v="62"/>
          <ac:picMkLst>
            <pc:docMk/>
            <pc:sldMk cId="0" sldId="259"/>
            <ac:picMk id="44" creationId="{EC492274-55E7-A54C-B603-000D1DB4FEE1}"/>
          </ac:picMkLst>
        </pc:picChg>
        <pc:picChg chg="add mod">
          <ac:chgData name="Lizhen Shi" userId="ce841459-5ba4-42f0-9c16-763937adff3a" providerId="ADAL" clId="{808FDC86-656F-4057-8527-8CCFBA1EB1A3}" dt="2024-09-30T14:55:54.242" v="2104" actId="1076"/>
          <ac:picMkLst>
            <pc:docMk/>
            <pc:sldMk cId="0" sldId="259"/>
            <ac:picMk id="53" creationId="{AC044EE5-CF2E-3895-04EF-4ACBF3FB591A}"/>
          </ac:picMkLst>
        </pc:picChg>
      </pc:sldChg>
      <pc:sldChg chg="addSp delSp modSp mod modAnim">
        <pc:chgData name="Lizhen Shi" userId="ce841459-5ba4-42f0-9c16-763937adff3a" providerId="ADAL" clId="{808FDC86-656F-4057-8527-8CCFBA1EB1A3}" dt="2024-09-30T14:56:07.303" v="2108" actId="1076"/>
        <pc:sldMkLst>
          <pc:docMk/>
          <pc:sldMk cId="0" sldId="260"/>
        </pc:sldMkLst>
        <pc:spChg chg="del">
          <ac:chgData name="Lizhen Shi" userId="ce841459-5ba4-42f0-9c16-763937adff3a" providerId="ADAL" clId="{808FDC86-656F-4057-8527-8CCFBA1EB1A3}" dt="2024-09-30T14:55:59.485" v="2105" actId="478"/>
          <ac:spMkLst>
            <pc:docMk/>
            <pc:sldMk cId="0" sldId="260"/>
            <ac:spMk id="18" creationId="{00000000-0000-0000-0000-000000000000}"/>
          </ac:spMkLst>
        </pc:spChg>
        <pc:spChg chg="mod">
          <ac:chgData name="Lizhen Shi" userId="ce841459-5ba4-42f0-9c16-763937adff3a" providerId="ADAL" clId="{808FDC86-656F-4057-8527-8CCFBA1EB1A3}" dt="2024-09-30T14:56:07.303" v="2108" actId="1076"/>
          <ac:spMkLst>
            <pc:docMk/>
            <pc:sldMk cId="0" sldId="260"/>
            <ac:spMk id="20" creationId="{00000000-0000-0000-0000-000000000000}"/>
          </ac:spMkLst>
        </pc:spChg>
        <pc:spChg chg="mod">
          <ac:chgData name="Lizhen Shi" userId="ce841459-5ba4-42f0-9c16-763937adff3a" providerId="ADAL" clId="{808FDC86-656F-4057-8527-8CCFBA1EB1A3}" dt="2024-09-29T21:03:01.923" v="63"/>
          <ac:spMkLst>
            <pc:docMk/>
            <pc:sldMk cId="0" sldId="260"/>
            <ac:spMk id="47" creationId="{24BAB937-77FE-1E64-33DC-8990078AEAB3}"/>
          </ac:spMkLst>
        </pc:spChg>
        <pc:spChg chg="mod">
          <ac:chgData name="Lizhen Shi" userId="ce841459-5ba4-42f0-9c16-763937adff3a" providerId="ADAL" clId="{808FDC86-656F-4057-8527-8CCFBA1EB1A3}" dt="2024-09-29T21:03:01.923" v="63"/>
          <ac:spMkLst>
            <pc:docMk/>
            <pc:sldMk cId="0" sldId="260"/>
            <ac:spMk id="57" creationId="{D5FCDF22-3DB0-C491-5360-5B496C1B769B}"/>
          </ac:spMkLst>
        </pc:spChg>
        <pc:grpChg chg="add mod">
          <ac:chgData name="Lizhen Shi" userId="ce841459-5ba4-42f0-9c16-763937adff3a" providerId="ADAL" clId="{808FDC86-656F-4057-8527-8CCFBA1EB1A3}" dt="2024-09-29T21:03:01.923" v="63"/>
          <ac:grpSpMkLst>
            <pc:docMk/>
            <pc:sldMk cId="0" sldId="260"/>
            <ac:grpSpMk id="40" creationId="{C6A8521A-BD08-19EC-0C6D-82F02A427AD7}"/>
          </ac:grpSpMkLst>
        </pc:grpChg>
        <pc:picChg chg="mod">
          <ac:chgData name="Lizhen Shi" userId="ce841459-5ba4-42f0-9c16-763937adff3a" providerId="ADAL" clId="{808FDC86-656F-4057-8527-8CCFBA1EB1A3}" dt="2024-09-29T21:03:01.923" v="63"/>
          <ac:picMkLst>
            <pc:docMk/>
            <pc:sldMk cId="0" sldId="260"/>
            <ac:picMk id="42" creationId="{5B80BF89-2F41-DD0D-F8CD-3BD8DBB50F2D}"/>
          </ac:picMkLst>
        </pc:picChg>
        <pc:picChg chg="add mod">
          <ac:chgData name="Lizhen Shi" userId="ce841459-5ba4-42f0-9c16-763937adff3a" providerId="ADAL" clId="{808FDC86-656F-4057-8527-8CCFBA1EB1A3}" dt="2024-09-30T14:56:03.168" v="2107" actId="1076"/>
          <ac:picMkLst>
            <pc:docMk/>
            <pc:sldMk cId="0" sldId="260"/>
            <ac:picMk id="58" creationId="{53C72109-36D6-22DE-B735-8E4FD7CFB859}"/>
          </ac:picMkLst>
        </pc:picChg>
      </pc:sldChg>
      <pc:sldChg chg="addSp delSp modSp mod modAnim">
        <pc:chgData name="Lizhen Shi" userId="ce841459-5ba4-42f0-9c16-763937adff3a" providerId="ADAL" clId="{808FDC86-656F-4057-8527-8CCFBA1EB1A3}" dt="2024-09-30T19:44:32.814" v="2345"/>
        <pc:sldMkLst>
          <pc:docMk/>
          <pc:sldMk cId="0" sldId="261"/>
        </pc:sldMkLst>
        <pc:spChg chg="mod">
          <ac:chgData name="Lizhen Shi" userId="ce841459-5ba4-42f0-9c16-763937adff3a" providerId="ADAL" clId="{808FDC86-656F-4057-8527-8CCFBA1EB1A3}" dt="2024-09-30T14:57:25.116" v="2109" actId="164"/>
          <ac:spMkLst>
            <pc:docMk/>
            <pc:sldMk cId="0" sldId="261"/>
            <ac:spMk id="17" creationId="{00000000-0000-0000-0000-000000000000}"/>
          </ac:spMkLst>
        </pc:spChg>
        <pc:spChg chg="add mod">
          <ac:chgData name="Lizhen Shi" userId="ce841459-5ba4-42f0-9c16-763937adff3a" providerId="ADAL" clId="{808FDC86-656F-4057-8527-8CCFBA1EB1A3}" dt="2024-09-30T14:57:25.116" v="2109" actId="164"/>
          <ac:spMkLst>
            <pc:docMk/>
            <pc:sldMk cId="0" sldId="261"/>
            <ac:spMk id="18" creationId="{C3C08C0C-1A64-A361-21BF-6AB751EB3275}"/>
          </ac:spMkLst>
        </pc:spChg>
        <pc:spChg chg="mod">
          <ac:chgData name="Lizhen Shi" userId="ce841459-5ba4-42f0-9c16-763937adff3a" providerId="ADAL" clId="{808FDC86-656F-4057-8527-8CCFBA1EB1A3}" dt="2024-09-30T14:57:25.116" v="2109" actId="164"/>
          <ac:spMkLst>
            <pc:docMk/>
            <pc:sldMk cId="0" sldId="261"/>
            <ac:spMk id="19" creationId="{00000000-0000-0000-0000-000000000000}"/>
          </ac:spMkLst>
        </pc:spChg>
        <pc:spChg chg="add mod">
          <ac:chgData name="Lizhen Shi" userId="ce841459-5ba4-42f0-9c16-763937adff3a" providerId="ADAL" clId="{808FDC86-656F-4057-8527-8CCFBA1EB1A3}" dt="2024-09-29T21:45:05.918" v="257" actId="1076"/>
          <ac:spMkLst>
            <pc:docMk/>
            <pc:sldMk cId="0" sldId="261"/>
            <ac:spMk id="23" creationId="{AAA4DBD9-C525-F131-CB25-06E3B7DAD5E1}"/>
          </ac:spMkLst>
        </pc:spChg>
        <pc:spChg chg="add mod">
          <ac:chgData name="Lizhen Shi" userId="ce841459-5ba4-42f0-9c16-763937adff3a" providerId="ADAL" clId="{808FDC86-656F-4057-8527-8CCFBA1EB1A3}" dt="2024-09-29T21:45:11.832" v="259" actId="1076"/>
          <ac:spMkLst>
            <pc:docMk/>
            <pc:sldMk cId="0" sldId="261"/>
            <ac:spMk id="25" creationId="{5DD88243-FABE-F229-33FE-14F82380D3F6}"/>
          </ac:spMkLst>
        </pc:spChg>
        <pc:spChg chg="add mod">
          <ac:chgData name="Lizhen Shi" userId="ce841459-5ba4-42f0-9c16-763937adff3a" providerId="ADAL" clId="{808FDC86-656F-4057-8527-8CCFBA1EB1A3}" dt="2024-09-29T21:45:26.587" v="262" actId="1076"/>
          <ac:spMkLst>
            <pc:docMk/>
            <pc:sldMk cId="0" sldId="261"/>
            <ac:spMk id="26" creationId="{94C31C5A-A954-A3B4-CABB-8341930334AA}"/>
          </ac:spMkLst>
        </pc:spChg>
        <pc:spChg chg="add mod">
          <ac:chgData name="Lizhen Shi" userId="ce841459-5ba4-42f0-9c16-763937adff3a" providerId="ADAL" clId="{808FDC86-656F-4057-8527-8CCFBA1EB1A3}" dt="2024-09-29T21:45:38.943" v="264" actId="1076"/>
          <ac:spMkLst>
            <pc:docMk/>
            <pc:sldMk cId="0" sldId="261"/>
            <ac:spMk id="27" creationId="{3026E1C1-16E5-31D0-7F33-07070E36D11C}"/>
          </ac:spMkLst>
        </pc:spChg>
        <pc:spChg chg="add mod">
          <ac:chgData name="Lizhen Shi" userId="ce841459-5ba4-42f0-9c16-763937adff3a" providerId="ADAL" clId="{808FDC86-656F-4057-8527-8CCFBA1EB1A3}" dt="2024-09-29T21:45:50.744" v="266" actId="1076"/>
          <ac:spMkLst>
            <pc:docMk/>
            <pc:sldMk cId="0" sldId="261"/>
            <ac:spMk id="28" creationId="{B659442E-A7AF-3659-7D3E-6392DD36A458}"/>
          </ac:spMkLst>
        </pc:spChg>
        <pc:grpChg chg="add mod">
          <ac:chgData name="Lizhen Shi" userId="ce841459-5ba4-42f0-9c16-763937adff3a" providerId="ADAL" clId="{808FDC86-656F-4057-8527-8CCFBA1EB1A3}" dt="2024-09-30T14:57:25.116" v="2109" actId="164"/>
          <ac:grpSpMkLst>
            <pc:docMk/>
            <pc:sldMk cId="0" sldId="261"/>
            <ac:grpSpMk id="5" creationId="{DCDE8FD9-E46B-3DDA-FADE-A9E7EDF0E794}"/>
          </ac:grpSpMkLst>
        </pc:grpChg>
        <pc:grpChg chg="add mod">
          <ac:chgData name="Lizhen Shi" userId="ce841459-5ba4-42f0-9c16-763937adff3a" providerId="ADAL" clId="{808FDC86-656F-4057-8527-8CCFBA1EB1A3}" dt="2024-09-29T21:46:27.812" v="268" actId="1076"/>
          <ac:grpSpMkLst>
            <pc:docMk/>
            <pc:sldMk cId="0" sldId="261"/>
            <ac:grpSpMk id="29" creationId="{9011FC39-DD83-D084-F2EA-88D92CAC30A9}"/>
          </ac:grpSpMkLst>
        </pc:grpChg>
        <pc:picChg chg="add mod">
          <ac:chgData name="Lizhen Shi" userId="ce841459-5ba4-42f0-9c16-763937adff3a" providerId="ADAL" clId="{808FDC86-656F-4057-8527-8CCFBA1EB1A3}" dt="2024-09-30T14:57:25.116" v="2109" actId="164"/>
          <ac:picMkLst>
            <pc:docMk/>
            <pc:sldMk cId="0" sldId="261"/>
            <ac:picMk id="6" creationId="{4BFD3FC1-13B2-B803-01A5-A76811CC2C46}"/>
          </ac:picMkLst>
        </pc:picChg>
        <pc:picChg chg="mod">
          <ac:chgData name="Lizhen Shi" userId="ce841459-5ba4-42f0-9c16-763937adff3a" providerId="ADAL" clId="{808FDC86-656F-4057-8527-8CCFBA1EB1A3}" dt="2024-09-29T21:46:14.828" v="267" actId="164"/>
          <ac:picMkLst>
            <pc:docMk/>
            <pc:sldMk cId="0" sldId="261"/>
            <ac:picMk id="15" creationId="{00000000-0000-0000-0000-000000000000}"/>
          </ac:picMkLst>
        </pc:picChg>
        <pc:picChg chg="mod">
          <ac:chgData name="Lizhen Shi" userId="ce841459-5ba4-42f0-9c16-763937adff3a" providerId="ADAL" clId="{808FDC86-656F-4057-8527-8CCFBA1EB1A3}" dt="2024-09-29T21:46:14.828" v="267" actId="164"/>
          <ac:picMkLst>
            <pc:docMk/>
            <pc:sldMk cId="0" sldId="261"/>
            <ac:picMk id="20" creationId="{00000000-0000-0000-0000-000000000000}"/>
          </ac:picMkLst>
        </pc:picChg>
        <pc:picChg chg="mod">
          <ac:chgData name="Lizhen Shi" userId="ce841459-5ba4-42f0-9c16-763937adff3a" providerId="ADAL" clId="{808FDC86-656F-4057-8527-8CCFBA1EB1A3}" dt="2024-09-29T21:46:14.828" v="267" actId="164"/>
          <ac:picMkLst>
            <pc:docMk/>
            <pc:sldMk cId="0" sldId="261"/>
            <ac:picMk id="21" creationId="{00000000-0000-0000-0000-000000000000}"/>
          </ac:picMkLst>
        </pc:picChg>
        <pc:picChg chg="mod">
          <ac:chgData name="Lizhen Shi" userId="ce841459-5ba4-42f0-9c16-763937adff3a" providerId="ADAL" clId="{808FDC86-656F-4057-8527-8CCFBA1EB1A3}" dt="2024-09-29T21:46:14.828" v="267" actId="164"/>
          <ac:picMkLst>
            <pc:docMk/>
            <pc:sldMk cId="0" sldId="261"/>
            <ac:picMk id="22" creationId="{00000000-0000-0000-0000-000000000000}"/>
          </ac:picMkLst>
        </pc:pic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61"/>
            <ac:inkMk id="7" creationId="{45DD512D-6A86-851D-0BF3-D1486DAA8451}"/>
          </ac:inkMkLst>
        </pc:inkChg>
        <pc:inkChg chg="add del">
          <ac:chgData name="Lizhen Shi" userId="ce841459-5ba4-42f0-9c16-763937adff3a" providerId="ADAL" clId="{808FDC86-656F-4057-8527-8CCFBA1EB1A3}" dt="2024-09-29T21:44:50.815" v="255" actId="478"/>
          <ac:inkMkLst>
            <pc:docMk/>
            <pc:sldMk cId="0" sldId="261"/>
            <ac:inkMk id="7" creationId="{E9F7770D-9B33-52C4-F87E-0E7CE64935BA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61"/>
            <ac:inkMk id="30" creationId="{279E9343-98D9-E994-0699-CB03764D6E2F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61"/>
            <ac:inkMk id="31" creationId="{16F5EDF8-3042-460E-30E8-3BC100A91201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61"/>
            <ac:inkMk id="32" creationId="{0861EBEC-C511-3648-B5E1-FA02BBBCB8A9}"/>
          </ac:inkMkLst>
        </pc:inkChg>
      </pc:sldChg>
      <pc:sldChg chg="ord">
        <pc:chgData name="Lizhen Shi" userId="ce841459-5ba4-42f0-9c16-763937adff3a" providerId="ADAL" clId="{808FDC86-656F-4057-8527-8CCFBA1EB1A3}" dt="2024-09-30T14:58:34.950" v="2112"/>
        <pc:sldMkLst>
          <pc:docMk/>
          <pc:sldMk cId="0" sldId="262"/>
        </pc:sldMkLst>
      </pc:sldChg>
      <pc:sldChg chg="addSp">
        <pc:chgData name="Lizhen Shi" userId="ce841459-5ba4-42f0-9c16-763937adff3a" providerId="ADAL" clId="{808FDC86-656F-4057-8527-8CCFBA1EB1A3}" dt="2024-09-30T19:44:32.814" v="2345"/>
        <pc:sldMkLst>
          <pc:docMk/>
          <pc:sldMk cId="0" sldId="263"/>
        </pc:sldMkLst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63"/>
            <ac:inkMk id="39" creationId="{20A55D76-7EC7-F7B3-C329-191E49F53312}"/>
          </ac:inkMkLst>
        </pc:inkChg>
      </pc:sldChg>
      <pc:sldChg chg="addSp modSp mod">
        <pc:chgData name="Lizhen Shi" userId="ce841459-5ba4-42f0-9c16-763937adff3a" providerId="ADAL" clId="{808FDC86-656F-4057-8527-8CCFBA1EB1A3}" dt="2024-09-29T21:53:04.227" v="371" actId="20577"/>
        <pc:sldMkLst>
          <pc:docMk/>
          <pc:sldMk cId="0" sldId="264"/>
        </pc:sldMkLst>
        <pc:spChg chg="add mod">
          <ac:chgData name="Lizhen Shi" userId="ce841459-5ba4-42f0-9c16-763937adff3a" providerId="ADAL" clId="{808FDC86-656F-4057-8527-8CCFBA1EB1A3}" dt="2024-09-29T21:53:04.227" v="371" actId="20577"/>
          <ac:spMkLst>
            <pc:docMk/>
            <pc:sldMk cId="0" sldId="264"/>
            <ac:spMk id="2" creationId="{2D8D2C25-F3C5-5ABC-CB88-28DADFC54E2C}"/>
          </ac:spMkLst>
        </pc:spChg>
      </pc:sldChg>
      <pc:sldChg chg="modSp mod">
        <pc:chgData name="Lizhen Shi" userId="ce841459-5ba4-42f0-9c16-763937adff3a" providerId="ADAL" clId="{808FDC86-656F-4057-8527-8CCFBA1EB1A3}" dt="2024-09-29T21:53:36.937" v="374" actId="1076"/>
        <pc:sldMkLst>
          <pc:docMk/>
          <pc:sldMk cId="0" sldId="265"/>
        </pc:sldMkLst>
        <pc:spChg chg="mod">
          <ac:chgData name="Lizhen Shi" userId="ce841459-5ba4-42f0-9c16-763937adff3a" providerId="ADAL" clId="{808FDC86-656F-4057-8527-8CCFBA1EB1A3}" dt="2024-09-29T21:53:36.937" v="374" actId="1076"/>
          <ac:spMkLst>
            <pc:docMk/>
            <pc:sldMk cId="0" sldId="265"/>
            <ac:spMk id="14" creationId="{F8C8EB83-01BC-77F6-524B-68137B43A73A}"/>
          </ac:spMkLst>
        </pc:spChg>
      </pc:sldChg>
      <pc:sldChg chg="del">
        <pc:chgData name="Lizhen Shi" userId="ce841459-5ba4-42f0-9c16-763937adff3a" providerId="ADAL" clId="{808FDC86-656F-4057-8527-8CCFBA1EB1A3}" dt="2024-09-29T21:54:31.850" v="375" actId="47"/>
        <pc:sldMkLst>
          <pc:docMk/>
          <pc:sldMk cId="0" sldId="267"/>
        </pc:sldMkLst>
      </pc:sldChg>
      <pc:sldChg chg="del">
        <pc:chgData name="Lizhen Shi" userId="ce841459-5ba4-42f0-9c16-763937adff3a" providerId="ADAL" clId="{808FDC86-656F-4057-8527-8CCFBA1EB1A3}" dt="2024-09-29T21:54:52.025" v="376" actId="47"/>
        <pc:sldMkLst>
          <pc:docMk/>
          <pc:sldMk cId="0" sldId="268"/>
        </pc:sldMkLst>
      </pc:sldChg>
      <pc:sldChg chg="modSp mod">
        <pc:chgData name="Lizhen Shi" userId="ce841459-5ba4-42f0-9c16-763937adff3a" providerId="ADAL" clId="{808FDC86-656F-4057-8527-8CCFBA1EB1A3}" dt="2024-09-29T21:55:54.526" v="381" actId="1076"/>
        <pc:sldMkLst>
          <pc:docMk/>
          <pc:sldMk cId="0" sldId="275"/>
        </pc:sldMkLst>
        <pc:spChg chg="mod">
          <ac:chgData name="Lizhen Shi" userId="ce841459-5ba4-42f0-9c16-763937adff3a" providerId="ADAL" clId="{808FDC86-656F-4057-8527-8CCFBA1EB1A3}" dt="2024-09-29T21:55:54.526" v="381" actId="1076"/>
          <ac:spMkLst>
            <pc:docMk/>
            <pc:sldMk cId="0" sldId="275"/>
            <ac:spMk id="2" creationId="{00000000-0000-0000-0000-000000000000}"/>
          </ac:spMkLst>
        </pc:spChg>
      </pc:sldChg>
      <pc:sldChg chg="delSp modSp mod">
        <pc:chgData name="Lizhen Shi" userId="ce841459-5ba4-42f0-9c16-763937adff3a" providerId="ADAL" clId="{808FDC86-656F-4057-8527-8CCFBA1EB1A3}" dt="2024-09-30T15:02:18.073" v="2117" actId="478"/>
        <pc:sldMkLst>
          <pc:docMk/>
          <pc:sldMk cId="0" sldId="276"/>
        </pc:sldMkLst>
        <pc:spChg chg="mod">
          <ac:chgData name="Lizhen Shi" userId="ce841459-5ba4-42f0-9c16-763937adff3a" providerId="ADAL" clId="{808FDC86-656F-4057-8527-8CCFBA1EB1A3}" dt="2024-09-29T21:56:47.407" v="391" actId="1076"/>
          <ac:spMkLst>
            <pc:docMk/>
            <pc:sldMk cId="0" sldId="276"/>
            <ac:spMk id="2" creationId="{00000000-0000-0000-0000-000000000000}"/>
          </ac:spMkLst>
        </pc:spChg>
        <pc:spChg chg="mod">
          <ac:chgData name="Lizhen Shi" userId="ce841459-5ba4-42f0-9c16-763937adff3a" providerId="ADAL" clId="{808FDC86-656F-4057-8527-8CCFBA1EB1A3}" dt="2024-09-29T21:56:43.027" v="390" actId="1076"/>
          <ac:spMkLst>
            <pc:docMk/>
            <pc:sldMk cId="0" sldId="276"/>
            <ac:spMk id="3" creationId="{00000000-0000-0000-0000-000000000000}"/>
          </ac:spMkLst>
        </pc:spChg>
        <pc:spChg chg="mod">
          <ac:chgData name="Lizhen Shi" userId="ce841459-5ba4-42f0-9c16-763937adff3a" providerId="ADAL" clId="{808FDC86-656F-4057-8527-8CCFBA1EB1A3}" dt="2024-09-29T21:56:34.837" v="389" actId="1076"/>
          <ac:spMkLst>
            <pc:docMk/>
            <pc:sldMk cId="0" sldId="276"/>
            <ac:spMk id="4" creationId="{00000000-0000-0000-0000-000000000000}"/>
          </ac:spMkLst>
        </pc:spChg>
        <pc:spChg chg="del">
          <ac:chgData name="Lizhen Shi" userId="ce841459-5ba4-42f0-9c16-763937adff3a" providerId="ADAL" clId="{808FDC86-656F-4057-8527-8CCFBA1EB1A3}" dt="2024-09-30T15:02:18.073" v="2117" actId="478"/>
          <ac:spMkLst>
            <pc:docMk/>
            <pc:sldMk cId="0" sldId="276"/>
            <ac:spMk id="17" creationId="{00000000-0000-0000-0000-000000000000}"/>
          </ac:spMkLst>
        </pc:spChg>
        <pc:spChg chg="del">
          <ac:chgData name="Lizhen Shi" userId="ce841459-5ba4-42f0-9c16-763937adff3a" providerId="ADAL" clId="{808FDC86-656F-4057-8527-8CCFBA1EB1A3}" dt="2024-09-30T15:02:16.452" v="2116" actId="478"/>
          <ac:spMkLst>
            <pc:docMk/>
            <pc:sldMk cId="0" sldId="276"/>
            <ac:spMk id="18" creationId="{00000000-0000-0000-0000-000000000000}"/>
          </ac:spMkLst>
        </pc:spChg>
        <pc:spChg chg="del">
          <ac:chgData name="Lizhen Shi" userId="ce841459-5ba4-42f0-9c16-763937adff3a" providerId="ADAL" clId="{808FDC86-656F-4057-8527-8CCFBA1EB1A3}" dt="2024-09-30T15:02:14.750" v="2115" actId="478"/>
          <ac:spMkLst>
            <pc:docMk/>
            <pc:sldMk cId="0" sldId="276"/>
            <ac:spMk id="19" creationId="{00000000-0000-0000-0000-000000000000}"/>
          </ac:spMkLst>
        </pc:spChg>
      </pc:sldChg>
      <pc:sldChg chg="addSp delSp modSp mod">
        <pc:chgData name="Lizhen Shi" userId="ce841459-5ba4-42f0-9c16-763937adff3a" providerId="ADAL" clId="{808FDC86-656F-4057-8527-8CCFBA1EB1A3}" dt="2024-09-30T19:44:32.814" v="2345"/>
        <pc:sldMkLst>
          <pc:docMk/>
          <pc:sldMk cId="0" sldId="277"/>
        </pc:sldMkLst>
        <pc:spChg chg="add del mod">
          <ac:chgData name="Lizhen Shi" userId="ce841459-5ba4-42f0-9c16-763937adff3a" providerId="ADAL" clId="{808FDC86-656F-4057-8527-8CCFBA1EB1A3}" dt="2024-09-30T15:04:51.733" v="2139" actId="478"/>
          <ac:spMkLst>
            <pc:docMk/>
            <pc:sldMk cId="0" sldId="277"/>
            <ac:spMk id="17" creationId="{6669E13F-09A5-FEBE-A35D-605FD3D1BB1F}"/>
          </ac:spMkLst>
        </pc:spChg>
        <pc:spChg chg="add mod">
          <ac:chgData name="Lizhen Shi" userId="ce841459-5ba4-42f0-9c16-763937adff3a" providerId="ADAL" clId="{808FDC86-656F-4057-8527-8CCFBA1EB1A3}" dt="2024-09-30T15:05:31.680" v="2148" actId="20577"/>
          <ac:spMkLst>
            <pc:docMk/>
            <pc:sldMk cId="0" sldId="277"/>
            <ac:spMk id="24" creationId="{75F891A2-3842-4661-A596-562301EFABD5}"/>
          </ac:spMkLst>
        </pc:sp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77"/>
            <ac:inkMk id="10" creationId="{E74F52A4-26AB-E08D-187F-1467160D33EE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77"/>
            <ac:inkMk id="17" creationId="{167006F3-E349-C90D-92A5-D145C32726B0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77"/>
            <ac:inkMk id="23" creationId="{39B758B8-96AB-225B-DE31-4558234EF449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77"/>
            <ac:inkMk id="25" creationId="{03B27854-95B5-74C1-15DB-3ACE96053832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77"/>
            <ac:inkMk id="26" creationId="{842131C5-F14A-1ADB-1929-1205284171E9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77"/>
            <ac:inkMk id="27" creationId="{3601EF2B-027A-E323-EE0E-DF05F9D461A7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77"/>
            <ac:inkMk id="28" creationId="{682918BC-E66B-EACA-F2B0-5522C315069C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77"/>
            <ac:inkMk id="29" creationId="{3A119AD8-70EC-0427-757A-58879B88928C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77"/>
            <ac:inkMk id="31" creationId="{DE2AE3F9-F8DA-ACB6-E98B-322CF8E69BD1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77"/>
            <ac:inkMk id="32" creationId="{DDAB5FA1-850B-7C91-5D8F-34E56B4CE11D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77"/>
            <ac:inkMk id="33" creationId="{DA06007F-9358-2E0E-1AE2-BE47DE6A01B1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77"/>
            <ac:inkMk id="34" creationId="{63BC669F-F644-D7E3-0EFC-34F0028AE5E8}"/>
          </ac:inkMkLst>
        </pc:inkChg>
      </pc:sldChg>
      <pc:sldChg chg="ord">
        <pc:chgData name="Lizhen Shi" userId="ce841459-5ba4-42f0-9c16-763937adff3a" providerId="ADAL" clId="{808FDC86-656F-4057-8527-8CCFBA1EB1A3}" dt="2024-09-29T22:15:36.404" v="577"/>
        <pc:sldMkLst>
          <pc:docMk/>
          <pc:sldMk cId="0" sldId="279"/>
        </pc:sldMkLst>
      </pc:sldChg>
      <pc:sldChg chg="addSp delSp modSp add mod">
        <pc:chgData name="Lizhen Shi" userId="ce841459-5ba4-42f0-9c16-763937adff3a" providerId="ADAL" clId="{808FDC86-656F-4057-8527-8CCFBA1EB1A3}" dt="2024-09-30T15:26:27.808" v="2292" actId="1076"/>
        <pc:sldMkLst>
          <pc:docMk/>
          <pc:sldMk cId="3804158752" sldId="281"/>
        </pc:sldMkLst>
        <pc:spChg chg="mod">
          <ac:chgData name="Lizhen Shi" userId="ce841459-5ba4-42f0-9c16-763937adff3a" providerId="ADAL" clId="{808FDC86-656F-4057-8527-8CCFBA1EB1A3}" dt="2024-09-29T22:45:46.589" v="943" actId="6549"/>
          <ac:spMkLst>
            <pc:docMk/>
            <pc:sldMk cId="3804158752" sldId="281"/>
            <ac:spMk id="2" creationId="{00000000-0000-0000-0000-000000000000}"/>
          </ac:spMkLst>
        </pc:spChg>
        <pc:spChg chg="add mod">
          <ac:chgData name="Lizhen Shi" userId="ce841459-5ba4-42f0-9c16-763937adff3a" providerId="ADAL" clId="{808FDC86-656F-4057-8527-8CCFBA1EB1A3}" dt="2024-09-30T15:22:02.768" v="2270" actId="14100"/>
          <ac:spMkLst>
            <pc:docMk/>
            <pc:sldMk cId="3804158752" sldId="281"/>
            <ac:spMk id="3" creationId="{434008BE-8F0C-B1AE-9B4F-22F2718A9C71}"/>
          </ac:spMkLst>
        </pc:spChg>
        <pc:spChg chg="add mod">
          <ac:chgData name="Lizhen Shi" userId="ce841459-5ba4-42f0-9c16-763937adff3a" providerId="ADAL" clId="{808FDC86-656F-4057-8527-8CCFBA1EB1A3}" dt="2024-09-30T15:22:05.895" v="2271" actId="1076"/>
          <ac:spMkLst>
            <pc:docMk/>
            <pc:sldMk cId="3804158752" sldId="281"/>
            <ac:spMk id="4" creationId="{87B3E132-00EC-36EA-2F40-16ECCA4956DD}"/>
          </ac:spMkLst>
        </pc:spChg>
        <pc:spChg chg="del">
          <ac:chgData name="Lizhen Shi" userId="ce841459-5ba4-42f0-9c16-763937adff3a" providerId="ADAL" clId="{808FDC86-656F-4057-8527-8CCFBA1EB1A3}" dt="2024-09-29T22:16:38.277" v="588" actId="478"/>
          <ac:spMkLst>
            <pc:docMk/>
            <pc:sldMk cId="3804158752" sldId="281"/>
            <ac:spMk id="18" creationId="{00000000-0000-0000-0000-000000000000}"/>
          </ac:spMkLst>
        </pc:spChg>
        <pc:spChg chg="del">
          <ac:chgData name="Lizhen Shi" userId="ce841459-5ba4-42f0-9c16-763937adff3a" providerId="ADAL" clId="{808FDC86-656F-4057-8527-8CCFBA1EB1A3}" dt="2024-09-29T22:16:36.978" v="587" actId="478"/>
          <ac:spMkLst>
            <pc:docMk/>
            <pc:sldMk cId="3804158752" sldId="281"/>
            <ac:spMk id="19" creationId="{00000000-0000-0000-0000-000000000000}"/>
          </ac:spMkLst>
        </pc:spChg>
        <pc:spChg chg="del">
          <ac:chgData name="Lizhen Shi" userId="ce841459-5ba4-42f0-9c16-763937adff3a" providerId="ADAL" clId="{808FDC86-656F-4057-8527-8CCFBA1EB1A3}" dt="2024-09-29T22:16:16.554" v="580" actId="478"/>
          <ac:spMkLst>
            <pc:docMk/>
            <pc:sldMk cId="3804158752" sldId="281"/>
            <ac:spMk id="21" creationId="{00000000-0000-0000-0000-000000000000}"/>
          </ac:spMkLst>
        </pc:spChg>
        <pc:spChg chg="del">
          <ac:chgData name="Lizhen Shi" userId="ce841459-5ba4-42f0-9c16-763937adff3a" providerId="ADAL" clId="{808FDC86-656F-4057-8527-8CCFBA1EB1A3}" dt="2024-09-29T22:16:15.289" v="579" actId="478"/>
          <ac:spMkLst>
            <pc:docMk/>
            <pc:sldMk cId="3804158752" sldId="281"/>
            <ac:spMk id="22" creationId="{00000000-0000-0000-0000-000000000000}"/>
          </ac:spMkLst>
        </pc:spChg>
        <pc:spChg chg="del">
          <ac:chgData name="Lizhen Shi" userId="ce841459-5ba4-42f0-9c16-763937adff3a" providerId="ADAL" clId="{808FDC86-656F-4057-8527-8CCFBA1EB1A3}" dt="2024-09-29T22:16:19.005" v="581" actId="478"/>
          <ac:spMkLst>
            <pc:docMk/>
            <pc:sldMk cId="3804158752" sldId="281"/>
            <ac:spMk id="24" creationId="{00000000-0000-0000-0000-000000000000}"/>
          </ac:spMkLst>
        </pc:spChg>
        <pc:spChg chg="del">
          <ac:chgData name="Lizhen Shi" userId="ce841459-5ba4-42f0-9c16-763937adff3a" providerId="ADAL" clId="{808FDC86-656F-4057-8527-8CCFBA1EB1A3}" dt="2024-09-29T22:16:35.543" v="586" actId="478"/>
          <ac:spMkLst>
            <pc:docMk/>
            <pc:sldMk cId="3804158752" sldId="281"/>
            <ac:spMk id="26" creationId="{00000000-0000-0000-0000-000000000000}"/>
          </ac:spMkLst>
        </pc:spChg>
        <pc:grpChg chg="add mod">
          <ac:chgData name="Lizhen Shi" userId="ce841459-5ba4-42f0-9c16-763937adff3a" providerId="ADAL" clId="{808FDC86-656F-4057-8527-8CCFBA1EB1A3}" dt="2024-09-30T15:26:22.529" v="2291" actId="1076"/>
          <ac:grpSpMkLst>
            <pc:docMk/>
            <pc:sldMk cId="3804158752" sldId="281"/>
            <ac:grpSpMk id="13" creationId="{4D0825B7-0CA1-DD22-BD00-73747AFD02B0}"/>
          </ac:grpSpMkLst>
        </pc:grpChg>
        <pc:grpChg chg="del">
          <ac:chgData name="Lizhen Shi" userId="ce841459-5ba4-42f0-9c16-763937adff3a" providerId="ADAL" clId="{808FDC86-656F-4057-8527-8CCFBA1EB1A3}" dt="2024-09-29T22:16:34.419" v="585" actId="478"/>
          <ac:grpSpMkLst>
            <pc:docMk/>
            <pc:sldMk cId="3804158752" sldId="281"/>
            <ac:grpSpMk id="28" creationId="{00000000-0000-0000-0000-000000000000}"/>
          </ac:grpSpMkLst>
        </pc:grpChg>
        <pc:picChg chg="add mod">
          <ac:chgData name="Lizhen Shi" userId="ce841459-5ba4-42f0-9c16-763937adff3a" providerId="ADAL" clId="{808FDC86-656F-4057-8527-8CCFBA1EB1A3}" dt="2024-09-30T15:26:20.112" v="2290" actId="164"/>
          <ac:picMkLst>
            <pc:docMk/>
            <pc:sldMk cId="3804158752" sldId="281"/>
            <ac:picMk id="5" creationId="{B5A24447-546D-7D48-EA90-CFD2CE409BFC}"/>
          </ac:picMkLst>
        </pc:picChg>
        <pc:picChg chg="add mod">
          <ac:chgData name="Lizhen Shi" userId="ce841459-5ba4-42f0-9c16-763937adff3a" providerId="ADAL" clId="{808FDC86-656F-4057-8527-8CCFBA1EB1A3}" dt="2024-09-30T15:26:20.112" v="2290" actId="164"/>
          <ac:picMkLst>
            <pc:docMk/>
            <pc:sldMk cId="3804158752" sldId="281"/>
            <ac:picMk id="6" creationId="{0AE74DA4-3F15-C929-EF38-130278D16986}"/>
          </ac:picMkLst>
        </pc:picChg>
        <pc:picChg chg="add mod">
          <ac:chgData name="Lizhen Shi" userId="ce841459-5ba4-42f0-9c16-763937adff3a" providerId="ADAL" clId="{808FDC86-656F-4057-8527-8CCFBA1EB1A3}" dt="2024-09-30T15:26:20.112" v="2290" actId="164"/>
          <ac:picMkLst>
            <pc:docMk/>
            <pc:sldMk cId="3804158752" sldId="281"/>
            <ac:picMk id="8" creationId="{A948D4EB-427F-1B64-F4F6-99DA4DA645AA}"/>
          </ac:picMkLst>
        </pc:picChg>
        <pc:picChg chg="add mod">
          <ac:chgData name="Lizhen Shi" userId="ce841459-5ba4-42f0-9c16-763937adff3a" providerId="ADAL" clId="{808FDC86-656F-4057-8527-8CCFBA1EB1A3}" dt="2024-09-30T15:26:20.112" v="2290" actId="164"/>
          <ac:picMkLst>
            <pc:docMk/>
            <pc:sldMk cId="3804158752" sldId="281"/>
            <ac:picMk id="10" creationId="{F84CAF8F-29B4-D713-C97D-58A27C9A23BC}"/>
          </ac:picMkLst>
        </pc:picChg>
        <pc:picChg chg="add mod">
          <ac:chgData name="Lizhen Shi" userId="ce841459-5ba4-42f0-9c16-763937adff3a" providerId="ADAL" clId="{808FDC86-656F-4057-8527-8CCFBA1EB1A3}" dt="2024-09-30T15:26:27.808" v="2292" actId="1076"/>
          <ac:picMkLst>
            <pc:docMk/>
            <pc:sldMk cId="3804158752" sldId="281"/>
            <ac:picMk id="12" creationId="{56E22127-2C2E-C386-DB71-D5BC73576283}"/>
          </ac:picMkLst>
        </pc:picChg>
        <pc:picChg chg="del">
          <ac:chgData name="Lizhen Shi" userId="ce841459-5ba4-42f0-9c16-763937adff3a" providerId="ADAL" clId="{808FDC86-656F-4057-8527-8CCFBA1EB1A3}" dt="2024-09-29T22:41:13.297" v="681" actId="478"/>
          <ac:picMkLst>
            <pc:docMk/>
            <pc:sldMk cId="3804158752" sldId="281"/>
            <ac:picMk id="15" creationId="{59FC9465-49DC-D85F-AD89-4BA7A05CBBDD}"/>
          </ac:picMkLst>
        </pc:picChg>
        <pc:picChg chg="del">
          <ac:chgData name="Lizhen Shi" userId="ce841459-5ba4-42f0-9c16-763937adff3a" providerId="ADAL" clId="{808FDC86-656F-4057-8527-8CCFBA1EB1A3}" dt="2024-09-29T22:16:11.917" v="578" actId="478"/>
          <ac:picMkLst>
            <pc:docMk/>
            <pc:sldMk cId="3804158752" sldId="281"/>
            <ac:picMk id="23" creationId="{00000000-0000-0000-0000-000000000000}"/>
          </ac:picMkLst>
        </pc:picChg>
        <pc:picChg chg="del">
          <ac:chgData name="Lizhen Shi" userId="ce841459-5ba4-42f0-9c16-763937adff3a" providerId="ADAL" clId="{808FDC86-656F-4057-8527-8CCFBA1EB1A3}" dt="2024-09-29T22:16:23.451" v="582" actId="478"/>
          <ac:picMkLst>
            <pc:docMk/>
            <pc:sldMk cId="3804158752" sldId="281"/>
            <ac:picMk id="25" creationId="{00000000-0000-0000-0000-000000000000}"/>
          </ac:picMkLst>
        </pc:picChg>
        <pc:picChg chg="del">
          <ac:chgData name="Lizhen Shi" userId="ce841459-5ba4-42f0-9c16-763937adff3a" providerId="ADAL" clId="{808FDC86-656F-4057-8527-8CCFBA1EB1A3}" dt="2024-09-29T22:16:33.179" v="583" actId="478"/>
          <ac:picMkLst>
            <pc:docMk/>
            <pc:sldMk cId="3804158752" sldId="281"/>
            <ac:picMk id="27" creationId="{00000000-0000-0000-0000-000000000000}"/>
          </ac:picMkLst>
        </pc:picChg>
        <pc:picChg chg="del">
          <ac:chgData name="Lizhen Shi" userId="ce841459-5ba4-42f0-9c16-763937adff3a" providerId="ADAL" clId="{808FDC86-656F-4057-8527-8CCFBA1EB1A3}" dt="2024-09-29T22:16:33.850" v="584" actId="478"/>
          <ac:picMkLst>
            <pc:docMk/>
            <pc:sldMk cId="3804158752" sldId="281"/>
            <ac:picMk id="34" creationId="{00000000-0000-0000-0000-000000000000}"/>
          </ac:picMkLst>
        </pc:picChg>
      </pc:sldChg>
      <pc:sldChg chg="addSp delSp modSp mod ord">
        <pc:chgData name="Lizhen Shi" userId="ce841459-5ba4-42f0-9c16-763937adff3a" providerId="ADAL" clId="{808FDC86-656F-4057-8527-8CCFBA1EB1A3}" dt="2024-09-30T19:44:32.814" v="2345"/>
        <pc:sldMkLst>
          <pc:docMk/>
          <pc:sldMk cId="0" sldId="282"/>
        </pc:sldMkLst>
        <pc:spChg chg="add mod">
          <ac:chgData name="Lizhen Shi" userId="ce841459-5ba4-42f0-9c16-763937adff3a" providerId="ADAL" clId="{808FDC86-656F-4057-8527-8CCFBA1EB1A3}" dt="2024-09-29T22:13:55.484" v="570" actId="164"/>
          <ac:spMkLst>
            <pc:docMk/>
            <pc:sldMk cId="0" sldId="282"/>
            <ac:spMk id="5" creationId="{3B00AF39-CB72-A864-0AC6-AA33DD934DE6}"/>
          </ac:spMkLst>
        </pc:spChg>
        <pc:spChg chg="add mod">
          <ac:chgData name="Lizhen Shi" userId="ce841459-5ba4-42f0-9c16-763937adff3a" providerId="ADAL" clId="{808FDC86-656F-4057-8527-8CCFBA1EB1A3}" dt="2024-09-29T22:13:55.484" v="570" actId="164"/>
          <ac:spMkLst>
            <pc:docMk/>
            <pc:sldMk cId="0" sldId="282"/>
            <ac:spMk id="6" creationId="{C3025E37-F9A6-FF70-4C5A-EACE950EB3C4}"/>
          </ac:spMkLst>
        </pc:spChg>
        <pc:spChg chg="add mod">
          <ac:chgData name="Lizhen Shi" userId="ce841459-5ba4-42f0-9c16-763937adff3a" providerId="ADAL" clId="{808FDC86-656F-4057-8527-8CCFBA1EB1A3}" dt="2024-09-29T22:14:29.297" v="575" actId="1037"/>
          <ac:spMkLst>
            <pc:docMk/>
            <pc:sldMk cId="0" sldId="282"/>
            <ac:spMk id="8" creationId="{4A5E7744-919F-A9C0-EDBA-44BD7E0D287F}"/>
          </ac:spMkLst>
        </pc:spChg>
        <pc:grpChg chg="add mod">
          <ac:chgData name="Lizhen Shi" userId="ce841459-5ba4-42f0-9c16-763937adff3a" providerId="ADAL" clId="{808FDC86-656F-4057-8527-8CCFBA1EB1A3}" dt="2024-09-29T22:13:55.484" v="570" actId="164"/>
          <ac:grpSpMkLst>
            <pc:docMk/>
            <pc:sldMk cId="0" sldId="282"/>
            <ac:grpSpMk id="7" creationId="{6BB0210C-C4B5-F294-6D68-83E40DDBC7AF}"/>
          </ac:grpSpMkLst>
        </pc:grpChg>
        <pc:picChg chg="del">
          <ac:chgData name="Lizhen Shi" userId="ce841459-5ba4-42f0-9c16-763937adff3a" providerId="ADAL" clId="{808FDC86-656F-4057-8527-8CCFBA1EB1A3}" dt="2024-09-29T22:11:31.986" v="533" actId="478"/>
          <ac:picMkLst>
            <pc:docMk/>
            <pc:sldMk cId="0" sldId="282"/>
            <ac:picMk id="4" creationId="{67631FDC-1A09-3CCB-AC68-5AF40188AEAE}"/>
          </ac:picMkLst>
        </pc:picChg>
        <pc:picChg chg="mod">
          <ac:chgData name="Lizhen Shi" userId="ce841459-5ba4-42f0-9c16-763937adff3a" providerId="ADAL" clId="{808FDC86-656F-4057-8527-8CCFBA1EB1A3}" dt="2024-09-29T22:13:55.484" v="570" actId="164"/>
          <ac:picMkLst>
            <pc:docMk/>
            <pc:sldMk cId="0" sldId="282"/>
            <ac:picMk id="55" creationId="{8E09F50A-E34E-AF0B-6484-D28DE2463547}"/>
          </ac:picMkLst>
        </pc:pic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82"/>
            <ac:inkMk id="4" creationId="{77E8F192-9C6F-8325-683F-3802BA465477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82"/>
            <ac:inkMk id="9" creationId="{730EBD02-808A-B77B-21AB-1DE33B221F92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82"/>
            <ac:inkMk id="10" creationId="{58920BF2-AB52-83BA-3F5D-A56CDD36A6B2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82"/>
            <ac:inkMk id="11" creationId="{2A203DEA-2E6D-2503-49AC-21E56A273C87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0" sldId="282"/>
            <ac:inkMk id="13" creationId="{D2B40781-A4BD-0F39-BEB1-75925A57E243}"/>
          </ac:inkMkLst>
        </pc:inkChg>
      </pc:sldChg>
      <pc:sldChg chg="del">
        <pc:chgData name="Lizhen Shi" userId="ce841459-5ba4-42f0-9c16-763937adff3a" providerId="ADAL" clId="{808FDC86-656F-4057-8527-8CCFBA1EB1A3}" dt="2024-09-30T15:12:27.169" v="2211" actId="2696"/>
        <pc:sldMkLst>
          <pc:docMk/>
          <pc:sldMk cId="2636331966" sldId="283"/>
        </pc:sldMkLst>
        <pc:spChg chg="mod">
          <ac:chgData name="Lizhen Shi" userId="ce841459-5ba4-42f0-9c16-763937adff3a" providerId="ADAL" clId="{808FDC86-656F-4057-8527-8CCFBA1EB1A3}" dt="2024-09-30T15:13:28.428" v="2217" actId="1076"/>
          <ac:spMkLst>
            <pc:docMk/>
            <pc:sldMk cId="2636331966" sldId="283"/>
            <ac:spMk id="2" creationId="{00000000-0000-0000-0000-000000000000}"/>
          </ac:spMkLst>
        </pc:spChg>
        <pc:spChg chg="mod">
          <ac:chgData name="Lizhen Shi" userId="ce841459-5ba4-42f0-9c16-763937adff3a" providerId="ADAL" clId="{808FDC86-656F-4057-8527-8CCFBA1EB1A3}" dt="2024-09-30T15:13:54.362" v="2242" actId="1076"/>
          <ac:spMkLst>
            <pc:docMk/>
            <pc:sldMk cId="2636331966" sldId="283"/>
            <ac:spMk id="3" creationId="{00000000-0000-0000-0000-000000000000}"/>
          </ac:spMkLst>
        </pc:spChg>
      </pc:sldChg>
      <pc:sldChg chg="addSp del">
        <pc:chgData name="Lizhen Shi" userId="ce841459-5ba4-42f0-9c16-763937adff3a" providerId="ADAL" clId="{808FDC86-656F-4057-8527-8CCFBA1EB1A3}" dt="2024-09-30T19:44:32.814" v="2345"/>
        <pc:sldMkLst>
          <pc:docMk/>
          <pc:sldMk cId="3635088711" sldId="284"/>
        </pc:sldMkLst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3635088711" sldId="284"/>
            <ac:inkMk id="2" creationId="{C59E8139-BF17-802F-EE85-F8AD5EE0A4ED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3635088711" sldId="284"/>
            <ac:inkMk id="9" creationId="{41B4F19A-62FD-07E6-A0B5-4EB470B2A349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3635088711" sldId="284"/>
            <ac:inkMk id="12" creationId="{255C77A5-AA77-9CBC-EF2B-E623437FEF60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3635088711" sldId="284"/>
            <ac:inkMk id="14" creationId="{0E7A1C40-511A-BBAA-5405-DC5182A7F4FF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3635088711" sldId="284"/>
            <ac:inkMk id="24" creationId="{9A2A2FA9-129F-4BAA-6538-8BDE2490FE5C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3635088711" sldId="284"/>
            <ac:inkMk id="25" creationId="{88291560-9BF0-190F-5EE6-00B0D84F6DA5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3635088711" sldId="284"/>
            <ac:inkMk id="26" creationId="{FA40CC7D-04D2-C112-C004-2B77B3AA881E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3635088711" sldId="284"/>
            <ac:inkMk id="27" creationId="{30CA8DE0-9907-6FBB-5E75-3E98ACCE90EE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3635088711" sldId="284"/>
            <ac:inkMk id="28" creationId="{DADAFEC1-EDD4-F8DC-E155-BBEFACD19B4D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3635088711" sldId="284"/>
            <ac:inkMk id="30" creationId="{3925FF52-9E42-6AEF-85BE-4379BE9A21F0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3635088711" sldId="284"/>
            <ac:inkMk id="31" creationId="{4794470A-BFE8-D2B1-15BA-90D92FF81714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3635088711" sldId="284"/>
            <ac:inkMk id="33" creationId="{9506E497-9726-E242-9CC7-3BDC22C10DEC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3635088711" sldId="284"/>
            <ac:inkMk id="34" creationId="{4EEFFCC5-BEFF-80D0-B7B3-18CFE4178885}"/>
          </ac:inkMkLst>
        </pc:inkChg>
      </pc:sldChg>
      <pc:sldChg chg="add del">
        <pc:chgData name="Lizhen Shi" userId="ce841459-5ba4-42f0-9c16-763937adff3a" providerId="ADAL" clId="{808FDC86-656F-4057-8527-8CCFBA1EB1A3}" dt="2024-09-30T15:19:37.712" v="2265" actId="2696"/>
        <pc:sldMkLst>
          <pc:docMk/>
          <pc:sldMk cId="1009740418" sldId="285"/>
        </pc:sldMkLst>
      </pc:sldChg>
      <pc:sldChg chg="add del">
        <pc:chgData name="Lizhen Shi" userId="ce841459-5ba4-42f0-9c16-763937adff3a" providerId="ADAL" clId="{808FDC86-656F-4057-8527-8CCFBA1EB1A3}" dt="2024-09-30T15:16:12.953" v="2245" actId="2696"/>
        <pc:sldMkLst>
          <pc:docMk/>
          <pc:sldMk cId="1557320074" sldId="285"/>
        </pc:sldMkLst>
      </pc:sldChg>
      <pc:sldChg chg="add">
        <pc:chgData name="Lizhen Shi" userId="ce841459-5ba4-42f0-9c16-763937adff3a" providerId="ADAL" clId="{808FDC86-656F-4057-8527-8CCFBA1EB1A3}" dt="2024-09-30T15:19:41.944" v="2266"/>
        <pc:sldMkLst>
          <pc:docMk/>
          <pc:sldMk cId="2928101997" sldId="285"/>
        </pc:sldMkLst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2928101997" sldId="285"/>
            <ac:inkMk id="12" creationId="{3981CCBF-391B-B652-622D-9CE3F8FBBCAE}"/>
          </ac:inkMkLst>
        </pc:inkChg>
      </pc:sldChg>
      <pc:sldChg chg="addSp del">
        <pc:chgData name="Lizhen Shi" userId="ce841459-5ba4-42f0-9c16-763937adff3a" providerId="ADAL" clId="{808FDC86-656F-4057-8527-8CCFBA1EB1A3}" dt="2024-09-30T19:44:32.814" v="2345"/>
        <pc:sldMkLst>
          <pc:docMk/>
          <pc:sldMk cId="183659906" sldId="286"/>
        </pc:sldMkLst>
        <pc:grpChg chg="add mod">
          <ac:chgData name="Lizhen Shi" userId="ce841459-5ba4-42f0-9c16-763937adff3a" providerId="ADAL" clId="{808FDC86-656F-4057-8527-8CCFBA1EB1A3}" dt="2024-09-30T15:17:27.927" v="2252" actId="1076"/>
          <ac:grpSpMkLst>
            <pc:docMk/>
            <pc:sldMk cId="183659906" sldId="286"/>
            <ac:grpSpMk id="3" creationId="{25166C7A-C28F-AC06-1323-F5A3DADE6084}"/>
          </ac:grpSpMkLst>
        </pc:grpChg>
        <pc:picChg chg="mod">
          <ac:chgData name="Lizhen Shi" userId="ce841459-5ba4-42f0-9c16-763937adff3a" providerId="ADAL" clId="{808FDC86-656F-4057-8527-8CCFBA1EB1A3}" dt="2024-09-30T15:17:27.927" v="2252" actId="1076"/>
          <ac:picMkLst>
            <pc:docMk/>
            <pc:sldMk cId="183659906" sldId="286"/>
            <ac:picMk id="4" creationId="{2A352C30-8676-B81A-EFF0-7D0DA942DF44}"/>
          </ac:picMkLst>
        </pc:picChg>
        <pc:picChg chg="del">
          <ac:chgData name="Lizhen Shi" userId="ce841459-5ba4-42f0-9c16-763937adff3a" providerId="ADAL" clId="{808FDC86-656F-4057-8527-8CCFBA1EB1A3}" dt="2024-09-30T15:17:19.268" v="2248" actId="478"/>
          <ac:picMkLst>
            <pc:docMk/>
            <pc:sldMk cId="183659906" sldId="286"/>
            <ac:picMk id="2050" creationId="{7DE14E13-5C67-5031-E33D-42453B6ACD62}"/>
          </ac:picMkLst>
        </pc:picChg>
        <pc:inkChg chg="mod">
          <ac:chgData name="Lizhen Shi" userId="ce841459-5ba4-42f0-9c16-763937adff3a" providerId="ADAL" clId="{808FDC86-656F-4057-8527-8CCFBA1EB1A3}" dt="2024-09-30T15:17:27.927" v="2252" actId="1076"/>
          <ac:inkMkLst>
            <pc:docMk/>
            <pc:sldMk cId="183659906" sldId="286"/>
            <ac:inkMk id="5" creationId="{20D27199-0523-FF69-AAC5-B53C0D8804E3}"/>
          </ac:inkMkLst>
        </pc:ink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183659906" sldId="286"/>
            <ac:inkMk id="6" creationId="{9BF345EA-26B3-D2FA-12F2-871CF74A3B73}"/>
          </ac:inkMkLst>
        </pc:inkChg>
      </pc:sldChg>
      <pc:sldChg chg="del">
        <pc:chgData name="Lizhen Shi" userId="ce841459-5ba4-42f0-9c16-763937adff3a" providerId="ADAL" clId="{808FDC86-656F-4057-8527-8CCFBA1EB1A3}" dt="2024-09-29T22:37:31.210" v="633" actId="47"/>
        <pc:sldMkLst>
          <pc:docMk/>
          <pc:sldMk cId="0" sldId="287"/>
        </pc:sldMkLst>
      </pc:sldChg>
      <pc:sldChg chg="del">
        <pc:chgData name="Lizhen Shi" userId="ce841459-5ba4-42f0-9c16-763937adff3a" providerId="ADAL" clId="{808FDC86-656F-4057-8527-8CCFBA1EB1A3}" dt="2024-09-29T22:37:32.279" v="634" actId="47"/>
        <pc:sldMkLst>
          <pc:docMk/>
          <pc:sldMk cId="0" sldId="288"/>
        </pc:sldMkLst>
      </pc:sldChg>
      <pc:sldChg chg="del">
        <pc:chgData name="Lizhen Shi" userId="ce841459-5ba4-42f0-9c16-763937adff3a" providerId="ADAL" clId="{808FDC86-656F-4057-8527-8CCFBA1EB1A3}" dt="2024-09-29T22:37:33.447" v="635" actId="47"/>
        <pc:sldMkLst>
          <pc:docMk/>
          <pc:sldMk cId="0" sldId="289"/>
        </pc:sldMkLst>
      </pc:sldChg>
      <pc:sldChg chg="del">
        <pc:chgData name="Lizhen Shi" userId="ce841459-5ba4-42f0-9c16-763937adff3a" providerId="ADAL" clId="{808FDC86-656F-4057-8527-8CCFBA1EB1A3}" dt="2024-09-29T22:37:36.019" v="636" actId="47"/>
        <pc:sldMkLst>
          <pc:docMk/>
          <pc:sldMk cId="0" sldId="290"/>
        </pc:sldMkLst>
      </pc:sldChg>
      <pc:sldChg chg="del">
        <pc:chgData name="Lizhen Shi" userId="ce841459-5ba4-42f0-9c16-763937adff3a" providerId="ADAL" clId="{808FDC86-656F-4057-8527-8CCFBA1EB1A3}" dt="2024-09-29T22:38:43.014" v="639" actId="47"/>
        <pc:sldMkLst>
          <pc:docMk/>
          <pc:sldMk cId="0" sldId="291"/>
        </pc:sldMkLst>
      </pc:sldChg>
      <pc:sldChg chg="del">
        <pc:chgData name="Lizhen Shi" userId="ce841459-5ba4-42f0-9c16-763937adff3a" providerId="ADAL" clId="{808FDC86-656F-4057-8527-8CCFBA1EB1A3}" dt="2024-09-29T22:38:43.884" v="640" actId="47"/>
        <pc:sldMkLst>
          <pc:docMk/>
          <pc:sldMk cId="0" sldId="292"/>
        </pc:sldMkLst>
      </pc:sldChg>
      <pc:sldChg chg="addSp delSp modSp mod">
        <pc:chgData name="Lizhen Shi" userId="ce841459-5ba4-42f0-9c16-763937adff3a" providerId="ADAL" clId="{808FDC86-656F-4057-8527-8CCFBA1EB1A3}" dt="2024-09-30T15:27:44.404" v="2303" actId="21"/>
        <pc:sldMkLst>
          <pc:docMk/>
          <pc:sldMk cId="0" sldId="294"/>
        </pc:sldMkLst>
        <pc:spChg chg="add del mod">
          <ac:chgData name="Lizhen Shi" userId="ce841459-5ba4-42f0-9c16-763937adff3a" providerId="ADAL" clId="{808FDC86-656F-4057-8527-8CCFBA1EB1A3}" dt="2024-09-30T15:27:44.404" v="2303" actId="21"/>
          <ac:spMkLst>
            <pc:docMk/>
            <pc:sldMk cId="0" sldId="294"/>
            <ac:spMk id="9" creationId="{05F57EDA-6884-84EE-E9C6-AF2E4D1EA13E}"/>
          </ac:spMkLst>
        </pc:spChg>
        <pc:spChg chg="add mod">
          <ac:chgData name="Lizhen Shi" userId="ce841459-5ba4-42f0-9c16-763937adff3a" providerId="ADAL" clId="{808FDC86-656F-4057-8527-8CCFBA1EB1A3}" dt="2024-09-30T15:27:41.294" v="2302" actId="1076"/>
          <ac:spMkLst>
            <pc:docMk/>
            <pc:sldMk cId="0" sldId="294"/>
            <ac:spMk id="11" creationId="{8CE27401-7221-BD05-2F7E-2DCA5EC0FD27}"/>
          </ac:spMkLst>
        </pc:spChg>
        <pc:spChg chg="mod">
          <ac:chgData name="Lizhen Shi" userId="ce841459-5ba4-42f0-9c16-763937adff3a" providerId="ADAL" clId="{808FDC86-656F-4057-8527-8CCFBA1EB1A3}" dt="2024-09-30T15:27:23.482" v="2298" actId="20577"/>
          <ac:spMkLst>
            <pc:docMk/>
            <pc:sldMk cId="0" sldId="294"/>
            <ac:spMk id="19" creationId="{00000000-0000-0000-0000-000000000000}"/>
          </ac:spMkLst>
        </pc:spChg>
      </pc:sldChg>
      <pc:sldChg chg="addSp modSp mod">
        <pc:chgData name="Lizhen Shi" userId="ce841459-5ba4-42f0-9c16-763937adff3a" providerId="ADAL" clId="{808FDC86-656F-4057-8527-8CCFBA1EB1A3}" dt="2024-09-30T15:28:02.119" v="2309" actId="1076"/>
        <pc:sldMkLst>
          <pc:docMk/>
          <pc:sldMk cId="0" sldId="295"/>
        </pc:sldMkLst>
        <pc:spChg chg="add mod">
          <ac:chgData name="Lizhen Shi" userId="ce841459-5ba4-42f0-9c16-763937adff3a" providerId="ADAL" clId="{808FDC86-656F-4057-8527-8CCFBA1EB1A3}" dt="2024-09-30T15:28:02.119" v="2309" actId="1076"/>
          <ac:spMkLst>
            <pc:docMk/>
            <pc:sldMk cId="0" sldId="295"/>
            <ac:spMk id="5" creationId="{05F57EDA-6884-84EE-E9C6-AF2E4D1EA13E}"/>
          </ac:spMkLst>
        </pc:spChg>
        <pc:spChg chg="mod">
          <ac:chgData name="Lizhen Shi" userId="ce841459-5ba4-42f0-9c16-763937adff3a" providerId="ADAL" clId="{808FDC86-656F-4057-8527-8CCFBA1EB1A3}" dt="2024-09-30T15:27:54.978" v="2307" actId="20577"/>
          <ac:spMkLst>
            <pc:docMk/>
            <pc:sldMk cId="0" sldId="295"/>
            <ac:spMk id="19" creationId="{00000000-0000-0000-0000-000000000000}"/>
          </ac:spMkLst>
        </pc:spChg>
      </pc:sldChg>
      <pc:sldChg chg="addSp modSp mod">
        <pc:chgData name="Lizhen Shi" userId="ce841459-5ba4-42f0-9c16-763937adff3a" providerId="ADAL" clId="{808FDC86-656F-4057-8527-8CCFBA1EB1A3}" dt="2024-09-30T15:28:15.241" v="2315" actId="1076"/>
        <pc:sldMkLst>
          <pc:docMk/>
          <pc:sldMk cId="0" sldId="296"/>
        </pc:sldMkLst>
        <pc:spChg chg="add mod">
          <ac:chgData name="Lizhen Shi" userId="ce841459-5ba4-42f0-9c16-763937adff3a" providerId="ADAL" clId="{808FDC86-656F-4057-8527-8CCFBA1EB1A3}" dt="2024-09-30T15:28:15.241" v="2315" actId="1076"/>
          <ac:spMkLst>
            <pc:docMk/>
            <pc:sldMk cId="0" sldId="296"/>
            <ac:spMk id="4" creationId="{D1CAE267-BEA6-BEF4-50F6-7F66FEF90784}"/>
          </ac:spMkLst>
        </pc:spChg>
        <pc:spChg chg="mod">
          <ac:chgData name="Lizhen Shi" userId="ce841459-5ba4-42f0-9c16-763937adff3a" providerId="ADAL" clId="{808FDC86-656F-4057-8527-8CCFBA1EB1A3}" dt="2024-09-30T15:28:08.435" v="2313" actId="20577"/>
          <ac:spMkLst>
            <pc:docMk/>
            <pc:sldMk cId="0" sldId="296"/>
            <ac:spMk id="8" creationId="{00000000-0000-0000-0000-000000000000}"/>
          </ac:spMkLst>
        </pc:spChg>
      </pc:sldChg>
      <pc:sldChg chg="modSp add mod">
        <pc:chgData name="Lizhen Shi" userId="ce841459-5ba4-42f0-9c16-763937adff3a" providerId="ADAL" clId="{808FDC86-656F-4057-8527-8CCFBA1EB1A3}" dt="2024-09-29T22:40:53.137" v="653" actId="20577"/>
        <pc:sldMkLst>
          <pc:docMk/>
          <pc:sldMk cId="2583167021" sldId="305"/>
        </pc:sldMkLst>
        <pc:spChg chg="mod">
          <ac:chgData name="Lizhen Shi" userId="ce841459-5ba4-42f0-9c16-763937adff3a" providerId="ADAL" clId="{808FDC86-656F-4057-8527-8CCFBA1EB1A3}" dt="2024-09-29T22:40:53.137" v="653" actId="20577"/>
          <ac:spMkLst>
            <pc:docMk/>
            <pc:sldMk cId="2583167021" sldId="305"/>
            <ac:spMk id="2" creationId="{00000000-0000-0000-0000-000000000000}"/>
          </ac:spMkLst>
        </pc:spChg>
      </pc:sldChg>
      <pc:sldChg chg="del">
        <pc:chgData name="Lizhen Shi" userId="ce841459-5ba4-42f0-9c16-763937adff3a" providerId="ADAL" clId="{808FDC86-656F-4057-8527-8CCFBA1EB1A3}" dt="2024-09-29T22:39:09.396" v="641" actId="2696"/>
        <pc:sldMkLst>
          <pc:docMk/>
          <pc:sldMk cId="3250436047" sldId="305"/>
        </pc:sldMkLst>
      </pc:sldChg>
      <pc:sldChg chg="modSp mod ord">
        <pc:chgData name="Lizhen Shi" userId="ce841459-5ba4-42f0-9c16-763937adff3a" providerId="ADAL" clId="{808FDC86-656F-4057-8527-8CCFBA1EB1A3}" dt="2024-09-30T14:26:54.324" v="1879"/>
        <pc:sldMkLst>
          <pc:docMk/>
          <pc:sldMk cId="1777839341" sldId="306"/>
        </pc:sldMkLst>
        <pc:spChg chg="mod">
          <ac:chgData name="Lizhen Shi" userId="ce841459-5ba4-42f0-9c16-763937adff3a" providerId="ADAL" clId="{808FDC86-656F-4057-8527-8CCFBA1EB1A3}" dt="2024-09-29T23:22:32.091" v="1677" actId="20577"/>
          <ac:spMkLst>
            <pc:docMk/>
            <pc:sldMk cId="1777839341" sldId="306"/>
            <ac:spMk id="3" creationId="{F04CC0E5-1CBE-3CB5-222D-8530544E64DC}"/>
          </ac:spMkLst>
        </pc:spChg>
        <pc:spChg chg="mod">
          <ac:chgData name="Lizhen Shi" userId="ce841459-5ba4-42f0-9c16-763937adff3a" providerId="ADAL" clId="{808FDC86-656F-4057-8527-8CCFBA1EB1A3}" dt="2024-09-29T23:22:37.116" v="1682" actId="20577"/>
          <ac:spMkLst>
            <pc:docMk/>
            <pc:sldMk cId="1777839341" sldId="306"/>
            <ac:spMk id="6" creationId="{1399B20E-8BF9-1FA4-D0EB-E530C51FB45F}"/>
          </ac:spMkLst>
        </pc:spChg>
      </pc:sldChg>
      <pc:sldChg chg="modSp mod">
        <pc:chgData name="Lizhen Shi" userId="ce841459-5ba4-42f0-9c16-763937adff3a" providerId="ADAL" clId="{808FDC86-656F-4057-8527-8CCFBA1EB1A3}" dt="2024-09-30T14:50:01.230" v="2089" actId="20577"/>
        <pc:sldMkLst>
          <pc:docMk/>
          <pc:sldMk cId="1749313374" sldId="307"/>
        </pc:sldMkLst>
        <pc:spChg chg="mod">
          <ac:chgData name="Lizhen Shi" userId="ce841459-5ba4-42f0-9c16-763937adff3a" providerId="ADAL" clId="{808FDC86-656F-4057-8527-8CCFBA1EB1A3}" dt="2024-09-30T14:30:31.280" v="1929" actId="20577"/>
          <ac:spMkLst>
            <pc:docMk/>
            <pc:sldMk cId="1749313374" sldId="307"/>
            <ac:spMk id="3" creationId="{F04CC0E5-1CBE-3CB5-222D-8530544E64DC}"/>
          </ac:spMkLst>
        </pc:spChg>
        <pc:spChg chg="mod">
          <ac:chgData name="Lizhen Shi" userId="ce841459-5ba4-42f0-9c16-763937adff3a" providerId="ADAL" clId="{808FDC86-656F-4057-8527-8CCFBA1EB1A3}" dt="2024-09-30T14:50:01.230" v="2089" actId="20577"/>
          <ac:spMkLst>
            <pc:docMk/>
            <pc:sldMk cId="1749313374" sldId="307"/>
            <ac:spMk id="4" creationId="{64C722B9-AFD4-79CC-82C8-0148CCCE7422}"/>
          </ac:spMkLst>
        </pc:spChg>
      </pc:sldChg>
      <pc:sldChg chg="modSp mod modAnim">
        <pc:chgData name="Lizhen Shi" userId="ce841459-5ba4-42f0-9c16-763937adff3a" providerId="ADAL" clId="{808FDC86-656F-4057-8527-8CCFBA1EB1A3}" dt="2024-09-30T15:01:22.343" v="2114"/>
        <pc:sldMkLst>
          <pc:docMk/>
          <pc:sldMk cId="3110151592" sldId="309"/>
        </pc:sldMkLst>
        <pc:picChg chg="mod">
          <ac:chgData name="Lizhen Shi" userId="ce841459-5ba4-42f0-9c16-763937adff3a" providerId="ADAL" clId="{808FDC86-656F-4057-8527-8CCFBA1EB1A3}" dt="2024-09-30T15:01:19.167" v="2113" actId="1076"/>
          <ac:picMkLst>
            <pc:docMk/>
            <pc:sldMk cId="3110151592" sldId="309"/>
            <ac:picMk id="5" creationId="{515FEDD4-B8D3-D5F1-18FA-D2C875442622}"/>
          </ac:picMkLst>
        </pc:picChg>
        <pc:picChg chg="mod">
          <ac:chgData name="Lizhen Shi" userId="ce841459-5ba4-42f0-9c16-763937adff3a" providerId="ADAL" clId="{808FDC86-656F-4057-8527-8CCFBA1EB1A3}" dt="2024-09-30T15:01:19.167" v="2113" actId="1076"/>
          <ac:picMkLst>
            <pc:docMk/>
            <pc:sldMk cId="3110151592" sldId="309"/>
            <ac:picMk id="7" creationId="{AE2CA062-5576-8EA3-8271-05B57E7A35F0}"/>
          </ac:picMkLst>
        </pc:picChg>
      </pc:sldChg>
      <pc:sldChg chg="modSp mod">
        <pc:chgData name="Lizhen Shi" userId="ce841459-5ba4-42f0-9c16-763937adff3a" providerId="ADAL" clId="{808FDC86-656F-4057-8527-8CCFBA1EB1A3}" dt="2024-09-29T22:47:23.933" v="1029" actId="20577"/>
        <pc:sldMkLst>
          <pc:docMk/>
          <pc:sldMk cId="2655483477" sldId="311"/>
        </pc:sldMkLst>
        <pc:spChg chg="mod">
          <ac:chgData name="Lizhen Shi" userId="ce841459-5ba4-42f0-9c16-763937adff3a" providerId="ADAL" clId="{808FDC86-656F-4057-8527-8CCFBA1EB1A3}" dt="2024-09-29T22:47:23.933" v="1029" actId="20577"/>
          <ac:spMkLst>
            <pc:docMk/>
            <pc:sldMk cId="2655483477" sldId="311"/>
            <ac:spMk id="2" creationId="{A5B89E9B-56E8-7130-0CF9-1A28F6316D8C}"/>
          </ac:spMkLst>
        </pc:spChg>
      </pc:sldChg>
      <pc:sldChg chg="add">
        <pc:chgData name="Lizhen Shi" userId="ce841459-5ba4-42f0-9c16-763937adff3a" providerId="ADAL" clId="{808FDC86-656F-4057-8527-8CCFBA1EB1A3}" dt="2024-09-30T15:12:34.134" v="2212"/>
        <pc:sldMkLst>
          <pc:docMk/>
          <pc:sldMk cId="4094945368" sldId="313"/>
        </pc:sldMkLst>
      </pc:sldChg>
      <pc:sldChg chg="del">
        <pc:chgData name="Lizhen Shi" userId="ce841459-5ba4-42f0-9c16-763937adff3a" providerId="ADAL" clId="{808FDC86-656F-4057-8527-8CCFBA1EB1A3}" dt="2024-09-30T15:12:27.169" v="2211" actId="2696"/>
        <pc:sldMkLst>
          <pc:docMk/>
          <pc:sldMk cId="4131086001" sldId="313"/>
        </pc:sldMkLst>
      </pc:sldChg>
      <pc:sldChg chg="addSp delSp modSp add mod">
        <pc:chgData name="Lizhen Shi" userId="ce841459-5ba4-42f0-9c16-763937adff3a" providerId="ADAL" clId="{808FDC86-656F-4057-8527-8CCFBA1EB1A3}" dt="2024-09-29T21:53:19.308" v="373" actId="1076"/>
        <pc:sldMkLst>
          <pc:docMk/>
          <pc:sldMk cId="2226839692" sldId="314"/>
        </pc:sldMkLst>
        <pc:spChg chg="add del mod">
          <ac:chgData name="Lizhen Shi" userId="ce841459-5ba4-42f0-9c16-763937adff3a" providerId="ADAL" clId="{808FDC86-656F-4057-8527-8CCFBA1EB1A3}" dt="2024-09-29T21:48:04.892" v="277" actId="478"/>
          <ac:spMkLst>
            <pc:docMk/>
            <pc:sldMk cId="2226839692" sldId="314"/>
            <ac:spMk id="2" creationId="{195D07C4-CFA8-C186-4680-9C872EC00C2B}"/>
          </ac:spMkLst>
        </pc:spChg>
        <pc:spChg chg="add mod">
          <ac:chgData name="Lizhen Shi" userId="ce841459-5ba4-42f0-9c16-763937adff3a" providerId="ADAL" clId="{808FDC86-656F-4057-8527-8CCFBA1EB1A3}" dt="2024-09-29T21:48:21.766" v="280" actId="208"/>
          <ac:spMkLst>
            <pc:docMk/>
            <pc:sldMk cId="2226839692" sldId="314"/>
            <ac:spMk id="4" creationId="{C61D2DBC-7093-31CC-77F5-A6567D21C8B9}"/>
          </ac:spMkLst>
        </pc:spChg>
        <pc:spChg chg="add mod">
          <ac:chgData name="Lizhen Shi" userId="ce841459-5ba4-42f0-9c16-763937adff3a" providerId="ADAL" clId="{808FDC86-656F-4057-8527-8CCFBA1EB1A3}" dt="2024-09-29T21:48:42.767" v="284" actId="208"/>
          <ac:spMkLst>
            <pc:docMk/>
            <pc:sldMk cId="2226839692" sldId="314"/>
            <ac:spMk id="6" creationId="{B72BCF28-A110-B213-8B90-AAEA9CAC1B7B}"/>
          </ac:spMkLst>
        </pc:spChg>
        <pc:spChg chg="add del mod">
          <ac:chgData name="Lizhen Shi" userId="ce841459-5ba4-42f0-9c16-763937adff3a" providerId="ADAL" clId="{808FDC86-656F-4057-8527-8CCFBA1EB1A3}" dt="2024-09-29T21:51:03.701" v="306" actId="1076"/>
          <ac:spMkLst>
            <pc:docMk/>
            <pc:sldMk cId="2226839692" sldId="314"/>
            <ac:spMk id="19" creationId="{00000000-0000-0000-0000-000000000000}"/>
          </ac:spMkLst>
        </pc:spChg>
        <pc:spChg chg="add del mod">
          <ac:chgData name="Lizhen Shi" userId="ce841459-5ba4-42f0-9c16-763937adff3a" providerId="ADAL" clId="{808FDC86-656F-4057-8527-8CCFBA1EB1A3}" dt="2024-09-29T21:50:59.551" v="305" actId="1076"/>
          <ac:spMkLst>
            <pc:docMk/>
            <pc:sldMk cId="2226839692" sldId="314"/>
            <ac:spMk id="20" creationId="{00000000-0000-0000-0000-000000000000}"/>
          </ac:spMkLst>
        </pc:spChg>
        <pc:spChg chg="add del mod">
          <ac:chgData name="Lizhen Shi" userId="ce841459-5ba4-42f0-9c16-763937adff3a" providerId="ADAL" clId="{808FDC86-656F-4057-8527-8CCFBA1EB1A3}" dt="2024-09-29T21:51:12.464" v="314" actId="20577"/>
          <ac:spMkLst>
            <pc:docMk/>
            <pc:sldMk cId="2226839692" sldId="314"/>
            <ac:spMk id="21" creationId="{00000000-0000-0000-0000-000000000000}"/>
          </ac:spMkLst>
        </pc:spChg>
        <pc:spChg chg="add mod">
          <ac:chgData name="Lizhen Shi" userId="ce841459-5ba4-42f0-9c16-763937adff3a" providerId="ADAL" clId="{808FDC86-656F-4057-8527-8CCFBA1EB1A3}" dt="2024-09-29T21:49:02.103" v="287" actId="208"/>
          <ac:spMkLst>
            <pc:docMk/>
            <pc:sldMk cId="2226839692" sldId="314"/>
            <ac:spMk id="22" creationId="{39065C9B-DFE6-F63B-9CAD-C13C4892D462}"/>
          </ac:spMkLst>
        </pc:spChg>
        <pc:spChg chg="add del mod">
          <ac:chgData name="Lizhen Shi" userId="ce841459-5ba4-42f0-9c16-763937adff3a" providerId="ADAL" clId="{808FDC86-656F-4057-8527-8CCFBA1EB1A3}" dt="2024-09-29T21:48:00.361" v="275" actId="1076"/>
          <ac:spMkLst>
            <pc:docMk/>
            <pc:sldMk cId="2226839692" sldId="314"/>
            <ac:spMk id="23" creationId="{00000000-0000-0000-0000-000000000000}"/>
          </ac:spMkLst>
        </pc:spChg>
        <pc:spChg chg="add mod">
          <ac:chgData name="Lizhen Shi" userId="ce841459-5ba4-42f0-9c16-763937adff3a" providerId="ADAL" clId="{808FDC86-656F-4057-8527-8CCFBA1EB1A3}" dt="2024-09-29T21:49:40.974" v="294" actId="1076"/>
          <ac:spMkLst>
            <pc:docMk/>
            <pc:sldMk cId="2226839692" sldId="314"/>
            <ac:spMk id="24" creationId="{4E1F41A6-2EEE-1B1D-6377-546C27D2B124}"/>
          </ac:spMkLst>
        </pc:spChg>
        <pc:spChg chg="add mod">
          <ac:chgData name="Lizhen Shi" userId="ce841459-5ba4-42f0-9c16-763937adff3a" providerId="ADAL" clId="{808FDC86-656F-4057-8527-8CCFBA1EB1A3}" dt="2024-09-29T21:50:54.726" v="304" actId="1076"/>
          <ac:spMkLst>
            <pc:docMk/>
            <pc:sldMk cId="2226839692" sldId="314"/>
            <ac:spMk id="26" creationId="{239FC2D4-D69D-2228-131B-E6291E4684E0}"/>
          </ac:spMkLst>
        </pc:spChg>
        <pc:spChg chg="add mod">
          <ac:chgData name="Lizhen Shi" userId="ce841459-5ba4-42f0-9c16-763937adff3a" providerId="ADAL" clId="{808FDC86-656F-4057-8527-8CCFBA1EB1A3}" dt="2024-09-29T21:53:19.308" v="373" actId="1076"/>
          <ac:spMkLst>
            <pc:docMk/>
            <pc:sldMk cId="2226839692" sldId="314"/>
            <ac:spMk id="27" creationId="{63F934FA-A0EB-5866-92DB-8D448E572F80}"/>
          </ac:spMkLst>
        </pc:spChg>
      </pc:sldChg>
      <pc:sldChg chg="new del">
        <pc:chgData name="Lizhen Shi" userId="ce841459-5ba4-42f0-9c16-763937adff3a" providerId="ADAL" clId="{808FDC86-656F-4057-8527-8CCFBA1EB1A3}" dt="2024-09-29T21:39:40.589" v="211" actId="47"/>
        <pc:sldMkLst>
          <pc:docMk/>
          <pc:sldMk cId="2598936191" sldId="314"/>
        </pc:sldMkLst>
      </pc:sldChg>
      <pc:sldChg chg="addSp delSp modSp new mod modAnim modNotesTx">
        <pc:chgData name="Lizhen Shi" userId="ce841459-5ba4-42f0-9c16-763937adff3a" providerId="ADAL" clId="{808FDC86-656F-4057-8527-8CCFBA1EB1A3}" dt="2024-09-30T15:16:41.635" v="2247" actId="164"/>
        <pc:sldMkLst>
          <pc:docMk/>
          <pc:sldMk cId="4153989130" sldId="315"/>
        </pc:sldMkLst>
        <pc:spChg chg="mod">
          <ac:chgData name="Lizhen Shi" userId="ce841459-5ba4-42f0-9c16-763937adff3a" providerId="ADAL" clId="{808FDC86-656F-4057-8527-8CCFBA1EB1A3}" dt="2024-09-29T22:05:05.947" v="510" actId="20577"/>
          <ac:spMkLst>
            <pc:docMk/>
            <pc:sldMk cId="4153989130" sldId="315"/>
            <ac:spMk id="2" creationId="{DA125CF7-E1E4-ACD1-EF37-C7C2E4CADF0E}"/>
          </ac:spMkLst>
        </pc:spChg>
        <pc:spChg chg="del">
          <ac:chgData name="Lizhen Shi" userId="ce841459-5ba4-42f0-9c16-763937adff3a" providerId="ADAL" clId="{808FDC86-656F-4057-8527-8CCFBA1EB1A3}" dt="2024-09-29T22:05:12.270" v="511" actId="478"/>
          <ac:spMkLst>
            <pc:docMk/>
            <pc:sldMk cId="4153989130" sldId="315"/>
            <ac:spMk id="3" creationId="{757DD6D5-649B-157A-6444-4198651C8ADD}"/>
          </ac:spMkLst>
        </pc:spChg>
        <pc:spChg chg="mod">
          <ac:chgData name="Lizhen Shi" userId="ce841459-5ba4-42f0-9c16-763937adff3a" providerId="ADAL" clId="{808FDC86-656F-4057-8527-8CCFBA1EB1A3}" dt="2024-09-29T22:05:35.016" v="515"/>
          <ac:spMkLst>
            <pc:docMk/>
            <pc:sldMk cId="4153989130" sldId="315"/>
            <ac:spMk id="7" creationId="{866728C0-68C2-028D-B348-A17F6A820BDE}"/>
          </ac:spMkLst>
        </pc:spChg>
        <pc:spChg chg="mod">
          <ac:chgData name="Lizhen Shi" userId="ce841459-5ba4-42f0-9c16-763937adff3a" providerId="ADAL" clId="{808FDC86-656F-4057-8527-8CCFBA1EB1A3}" dt="2024-09-29T22:05:35.016" v="515"/>
          <ac:spMkLst>
            <pc:docMk/>
            <pc:sldMk cId="4153989130" sldId="315"/>
            <ac:spMk id="8" creationId="{B6218D72-B5DF-F337-F8E0-118E86B65395}"/>
          </ac:spMkLst>
        </pc:spChg>
        <pc:spChg chg="mod">
          <ac:chgData name="Lizhen Shi" userId="ce841459-5ba4-42f0-9c16-763937adff3a" providerId="ADAL" clId="{808FDC86-656F-4057-8527-8CCFBA1EB1A3}" dt="2024-09-29T22:05:35.016" v="515"/>
          <ac:spMkLst>
            <pc:docMk/>
            <pc:sldMk cId="4153989130" sldId="315"/>
            <ac:spMk id="9" creationId="{BFA57DCB-10A3-B718-3CD9-3FD5904F7CCA}"/>
          </ac:spMkLst>
        </pc:spChg>
        <pc:spChg chg="mod">
          <ac:chgData name="Lizhen Shi" userId="ce841459-5ba4-42f0-9c16-763937adff3a" providerId="ADAL" clId="{808FDC86-656F-4057-8527-8CCFBA1EB1A3}" dt="2024-09-29T22:05:35.016" v="515"/>
          <ac:spMkLst>
            <pc:docMk/>
            <pc:sldMk cId="4153989130" sldId="315"/>
            <ac:spMk id="11" creationId="{5F27318F-F00F-D213-9382-7AAAEEDDB2E8}"/>
          </ac:spMkLst>
        </pc:spChg>
        <pc:spChg chg="mod">
          <ac:chgData name="Lizhen Shi" userId="ce841459-5ba4-42f0-9c16-763937adff3a" providerId="ADAL" clId="{808FDC86-656F-4057-8527-8CCFBA1EB1A3}" dt="2024-09-29T22:05:35.016" v="515"/>
          <ac:spMkLst>
            <pc:docMk/>
            <pc:sldMk cId="4153989130" sldId="315"/>
            <ac:spMk id="12" creationId="{C478B42B-FA12-CC7A-C64C-CE7D21CEEBE2}"/>
          </ac:spMkLst>
        </pc:spChg>
        <pc:spChg chg="mod">
          <ac:chgData name="Lizhen Shi" userId="ce841459-5ba4-42f0-9c16-763937adff3a" providerId="ADAL" clId="{808FDC86-656F-4057-8527-8CCFBA1EB1A3}" dt="2024-09-29T22:05:35.016" v="515"/>
          <ac:spMkLst>
            <pc:docMk/>
            <pc:sldMk cId="4153989130" sldId="315"/>
            <ac:spMk id="14" creationId="{78262BFF-A184-B944-6863-54B452405AF4}"/>
          </ac:spMkLst>
        </pc:spChg>
        <pc:spChg chg="mod">
          <ac:chgData name="Lizhen Shi" userId="ce841459-5ba4-42f0-9c16-763937adff3a" providerId="ADAL" clId="{808FDC86-656F-4057-8527-8CCFBA1EB1A3}" dt="2024-09-29T22:05:35.016" v="515"/>
          <ac:spMkLst>
            <pc:docMk/>
            <pc:sldMk cId="4153989130" sldId="315"/>
            <ac:spMk id="16" creationId="{3CFC2FF9-FE5D-0A4B-28C0-534CE6C742E3}"/>
          </ac:spMkLst>
        </pc:spChg>
        <pc:spChg chg="mod">
          <ac:chgData name="Lizhen Shi" userId="ce841459-5ba4-42f0-9c16-763937adff3a" providerId="ADAL" clId="{808FDC86-656F-4057-8527-8CCFBA1EB1A3}" dt="2024-09-29T22:05:35.016" v="515"/>
          <ac:spMkLst>
            <pc:docMk/>
            <pc:sldMk cId="4153989130" sldId="315"/>
            <ac:spMk id="18" creationId="{1D4E2B57-2B6E-35F1-37E4-743962934BFA}"/>
          </ac:spMkLst>
        </pc:spChg>
        <pc:spChg chg="mod">
          <ac:chgData name="Lizhen Shi" userId="ce841459-5ba4-42f0-9c16-763937adff3a" providerId="ADAL" clId="{808FDC86-656F-4057-8527-8CCFBA1EB1A3}" dt="2024-09-29T22:05:35.016" v="515"/>
          <ac:spMkLst>
            <pc:docMk/>
            <pc:sldMk cId="4153989130" sldId="315"/>
            <ac:spMk id="20" creationId="{224CAD3E-8657-62AE-EE4D-1C5F0071A1BD}"/>
          </ac:spMkLst>
        </pc:spChg>
        <pc:spChg chg="mod">
          <ac:chgData name="Lizhen Shi" userId="ce841459-5ba4-42f0-9c16-763937adff3a" providerId="ADAL" clId="{808FDC86-656F-4057-8527-8CCFBA1EB1A3}" dt="2024-09-29T22:05:35.016" v="515"/>
          <ac:spMkLst>
            <pc:docMk/>
            <pc:sldMk cId="4153989130" sldId="315"/>
            <ac:spMk id="22" creationId="{7CCC3CB5-EEC3-B89F-D741-56E7D82AAE90}"/>
          </ac:spMkLst>
        </pc:spChg>
        <pc:spChg chg="mod">
          <ac:chgData name="Lizhen Shi" userId="ce841459-5ba4-42f0-9c16-763937adff3a" providerId="ADAL" clId="{808FDC86-656F-4057-8527-8CCFBA1EB1A3}" dt="2024-09-29T22:05:35.016" v="515"/>
          <ac:spMkLst>
            <pc:docMk/>
            <pc:sldMk cId="4153989130" sldId="315"/>
            <ac:spMk id="25" creationId="{30B8C85E-3FD9-F5BC-A58D-9AAAAE4B65B0}"/>
          </ac:spMkLst>
        </pc:spChg>
        <pc:spChg chg="mod">
          <ac:chgData name="Lizhen Shi" userId="ce841459-5ba4-42f0-9c16-763937adff3a" providerId="ADAL" clId="{808FDC86-656F-4057-8527-8CCFBA1EB1A3}" dt="2024-09-29T22:05:35.016" v="515"/>
          <ac:spMkLst>
            <pc:docMk/>
            <pc:sldMk cId="4153989130" sldId="315"/>
            <ac:spMk id="27" creationId="{3217A130-FDE4-DFD4-8B6C-8E10CC8A5010}"/>
          </ac:spMkLst>
        </pc:spChg>
        <pc:spChg chg="mod">
          <ac:chgData name="Lizhen Shi" userId="ce841459-5ba4-42f0-9c16-763937adff3a" providerId="ADAL" clId="{808FDC86-656F-4057-8527-8CCFBA1EB1A3}" dt="2024-09-29T22:05:35.016" v="515"/>
          <ac:spMkLst>
            <pc:docMk/>
            <pc:sldMk cId="4153989130" sldId="315"/>
            <ac:spMk id="29" creationId="{3573CD1F-D86A-6A2A-CFEF-3451E1C934F4}"/>
          </ac:spMkLst>
        </pc:spChg>
        <pc:spChg chg="mod">
          <ac:chgData name="Lizhen Shi" userId="ce841459-5ba4-42f0-9c16-763937adff3a" providerId="ADAL" clId="{808FDC86-656F-4057-8527-8CCFBA1EB1A3}" dt="2024-09-29T22:05:35.016" v="515"/>
          <ac:spMkLst>
            <pc:docMk/>
            <pc:sldMk cId="4153989130" sldId="315"/>
            <ac:spMk id="31" creationId="{799131ED-C548-D17B-6644-58D326AC837B}"/>
          </ac:spMkLst>
        </pc:spChg>
        <pc:spChg chg="mod">
          <ac:chgData name="Lizhen Shi" userId="ce841459-5ba4-42f0-9c16-763937adff3a" providerId="ADAL" clId="{808FDC86-656F-4057-8527-8CCFBA1EB1A3}" dt="2024-09-29T22:05:35.016" v="515"/>
          <ac:spMkLst>
            <pc:docMk/>
            <pc:sldMk cId="4153989130" sldId="315"/>
            <ac:spMk id="33" creationId="{AF298F4B-8BC6-B706-3C33-5DCD8108B32B}"/>
          </ac:spMkLst>
        </pc:spChg>
        <pc:spChg chg="mod">
          <ac:chgData name="Lizhen Shi" userId="ce841459-5ba4-42f0-9c16-763937adff3a" providerId="ADAL" clId="{808FDC86-656F-4057-8527-8CCFBA1EB1A3}" dt="2024-09-29T22:05:35.016" v="515"/>
          <ac:spMkLst>
            <pc:docMk/>
            <pc:sldMk cId="4153989130" sldId="315"/>
            <ac:spMk id="35" creationId="{64D0B59E-7D60-D8AB-47A6-4EC72DE3FCD7}"/>
          </ac:spMkLst>
        </pc:spChg>
        <pc:spChg chg="mod">
          <ac:chgData name="Lizhen Shi" userId="ce841459-5ba4-42f0-9c16-763937adff3a" providerId="ADAL" clId="{808FDC86-656F-4057-8527-8CCFBA1EB1A3}" dt="2024-09-29T22:05:35.016" v="515"/>
          <ac:spMkLst>
            <pc:docMk/>
            <pc:sldMk cId="4153989130" sldId="315"/>
            <ac:spMk id="37" creationId="{A5DF75B0-AEE3-0077-62DB-FE6802BC1D2A}"/>
          </ac:spMkLst>
        </pc:spChg>
        <pc:spChg chg="add mod">
          <ac:chgData name="Lizhen Shi" userId="ce841459-5ba4-42f0-9c16-763937adff3a" providerId="ADAL" clId="{808FDC86-656F-4057-8527-8CCFBA1EB1A3}" dt="2024-09-29T22:10:45.642" v="528" actId="164"/>
          <ac:spMkLst>
            <pc:docMk/>
            <pc:sldMk cId="4153989130" sldId="315"/>
            <ac:spMk id="43" creationId="{7D45C5BD-C9B4-CC2B-552C-F122DAFA22A1}"/>
          </ac:spMkLst>
        </pc:spChg>
        <pc:grpChg chg="add mod">
          <ac:chgData name="Lizhen Shi" userId="ce841459-5ba4-42f0-9c16-763937adff3a" providerId="ADAL" clId="{808FDC86-656F-4057-8527-8CCFBA1EB1A3}" dt="2024-09-29T22:05:37.357" v="516" actId="1076"/>
          <ac:grpSpMkLst>
            <pc:docMk/>
            <pc:sldMk cId="4153989130" sldId="315"/>
            <ac:grpSpMk id="5" creationId="{B71DC55A-8120-B172-2D13-821F7DF0890C}"/>
          </ac:grpSpMkLst>
        </pc:grpChg>
        <pc:grpChg chg="mod">
          <ac:chgData name="Lizhen Shi" userId="ce841459-5ba4-42f0-9c16-763937adff3a" providerId="ADAL" clId="{808FDC86-656F-4057-8527-8CCFBA1EB1A3}" dt="2024-09-29T22:05:35.016" v="515"/>
          <ac:grpSpMkLst>
            <pc:docMk/>
            <pc:sldMk cId="4153989130" sldId="315"/>
            <ac:grpSpMk id="10" creationId="{B74C3E26-0064-8F23-2CA4-BE181D4AFC36}"/>
          </ac:grpSpMkLst>
        </pc:grpChg>
        <pc:grpChg chg="add mod">
          <ac:chgData name="Lizhen Shi" userId="ce841459-5ba4-42f0-9c16-763937adff3a" providerId="ADAL" clId="{808FDC86-656F-4057-8527-8CCFBA1EB1A3}" dt="2024-09-30T15:16:41.635" v="2247" actId="164"/>
          <ac:grpSpMkLst>
            <pc:docMk/>
            <pc:sldMk cId="4153989130" sldId="315"/>
            <ac:grpSpMk id="39" creationId="{EF8190C7-920D-255B-2075-88DFEC22CCC3}"/>
          </ac:grpSpMkLst>
        </pc:grpChg>
        <pc:grpChg chg="add mod">
          <ac:chgData name="Lizhen Shi" userId="ce841459-5ba4-42f0-9c16-763937adff3a" providerId="ADAL" clId="{808FDC86-656F-4057-8527-8CCFBA1EB1A3}" dt="2024-09-29T22:10:45.642" v="528" actId="164"/>
          <ac:grpSpMkLst>
            <pc:docMk/>
            <pc:sldMk cId="4153989130" sldId="315"/>
            <ac:grpSpMk id="44" creationId="{B48499BC-2459-806D-A463-00F46589A369}"/>
          </ac:grpSpMkLst>
        </pc:grpChg>
        <pc:picChg chg="add mod">
          <ac:chgData name="Lizhen Shi" userId="ce841459-5ba4-42f0-9c16-763937adff3a" providerId="ADAL" clId="{808FDC86-656F-4057-8527-8CCFBA1EB1A3}" dt="2024-09-30T15:16:41.635" v="2247" actId="164"/>
          <ac:picMkLst>
            <pc:docMk/>
            <pc:sldMk cId="4153989130" sldId="315"/>
            <ac:picMk id="4" creationId="{F92E4DBB-134D-DFB8-74AD-3C549E5C08FD}"/>
          </ac:picMkLst>
        </pc:picChg>
        <pc:picChg chg="mod">
          <ac:chgData name="Lizhen Shi" userId="ce841459-5ba4-42f0-9c16-763937adff3a" providerId="ADAL" clId="{808FDC86-656F-4057-8527-8CCFBA1EB1A3}" dt="2024-09-29T22:05:35.016" v="515"/>
          <ac:picMkLst>
            <pc:docMk/>
            <pc:sldMk cId="4153989130" sldId="315"/>
            <ac:picMk id="6" creationId="{F6D18C10-D915-42A8-943E-6E8CE28F0335}"/>
          </ac:picMkLst>
        </pc:picChg>
        <pc:picChg chg="mod">
          <ac:chgData name="Lizhen Shi" userId="ce841459-5ba4-42f0-9c16-763937adff3a" providerId="ADAL" clId="{808FDC86-656F-4057-8527-8CCFBA1EB1A3}" dt="2024-09-29T22:05:35.016" v="515"/>
          <ac:picMkLst>
            <pc:docMk/>
            <pc:sldMk cId="4153989130" sldId="315"/>
            <ac:picMk id="13" creationId="{CF94DE4C-5180-1DBD-CAA9-91CF490AF5F3}"/>
          </ac:picMkLst>
        </pc:picChg>
        <pc:picChg chg="mod">
          <ac:chgData name="Lizhen Shi" userId="ce841459-5ba4-42f0-9c16-763937adff3a" providerId="ADAL" clId="{808FDC86-656F-4057-8527-8CCFBA1EB1A3}" dt="2024-09-29T22:05:35.016" v="515"/>
          <ac:picMkLst>
            <pc:docMk/>
            <pc:sldMk cId="4153989130" sldId="315"/>
            <ac:picMk id="15" creationId="{0A63D6DC-F268-9D8B-7696-E14E9288676E}"/>
          </ac:picMkLst>
        </pc:picChg>
        <pc:picChg chg="mod">
          <ac:chgData name="Lizhen Shi" userId="ce841459-5ba4-42f0-9c16-763937adff3a" providerId="ADAL" clId="{808FDC86-656F-4057-8527-8CCFBA1EB1A3}" dt="2024-09-29T22:05:35.016" v="515"/>
          <ac:picMkLst>
            <pc:docMk/>
            <pc:sldMk cId="4153989130" sldId="315"/>
            <ac:picMk id="17" creationId="{1027A752-F75D-A5A5-7C03-78CED6588F9B}"/>
          </ac:picMkLst>
        </pc:picChg>
        <pc:picChg chg="mod">
          <ac:chgData name="Lizhen Shi" userId="ce841459-5ba4-42f0-9c16-763937adff3a" providerId="ADAL" clId="{808FDC86-656F-4057-8527-8CCFBA1EB1A3}" dt="2024-09-29T22:05:35.016" v="515"/>
          <ac:picMkLst>
            <pc:docMk/>
            <pc:sldMk cId="4153989130" sldId="315"/>
            <ac:picMk id="19" creationId="{48553C90-EA83-75F9-70B8-1D240CB4BB11}"/>
          </ac:picMkLst>
        </pc:picChg>
        <pc:picChg chg="mod">
          <ac:chgData name="Lizhen Shi" userId="ce841459-5ba4-42f0-9c16-763937adff3a" providerId="ADAL" clId="{808FDC86-656F-4057-8527-8CCFBA1EB1A3}" dt="2024-09-29T22:05:35.016" v="515"/>
          <ac:picMkLst>
            <pc:docMk/>
            <pc:sldMk cId="4153989130" sldId="315"/>
            <ac:picMk id="21" creationId="{273FBDC5-8B8F-07DF-1DAE-43711B01A68B}"/>
          </ac:picMkLst>
        </pc:picChg>
        <pc:picChg chg="mod">
          <ac:chgData name="Lizhen Shi" userId="ce841459-5ba4-42f0-9c16-763937adff3a" providerId="ADAL" clId="{808FDC86-656F-4057-8527-8CCFBA1EB1A3}" dt="2024-09-29T22:05:35.016" v="515"/>
          <ac:picMkLst>
            <pc:docMk/>
            <pc:sldMk cId="4153989130" sldId="315"/>
            <ac:picMk id="23" creationId="{63ACF43F-C011-2FB7-5742-3FA5249CE5BE}"/>
          </ac:picMkLst>
        </pc:picChg>
        <pc:picChg chg="mod">
          <ac:chgData name="Lizhen Shi" userId="ce841459-5ba4-42f0-9c16-763937adff3a" providerId="ADAL" clId="{808FDC86-656F-4057-8527-8CCFBA1EB1A3}" dt="2024-09-29T22:05:35.016" v="515"/>
          <ac:picMkLst>
            <pc:docMk/>
            <pc:sldMk cId="4153989130" sldId="315"/>
            <ac:picMk id="24" creationId="{9BE792BB-14FB-11AF-68AA-10BC4F438CBE}"/>
          </ac:picMkLst>
        </pc:picChg>
        <pc:picChg chg="mod">
          <ac:chgData name="Lizhen Shi" userId="ce841459-5ba4-42f0-9c16-763937adff3a" providerId="ADAL" clId="{808FDC86-656F-4057-8527-8CCFBA1EB1A3}" dt="2024-09-29T22:05:35.016" v="515"/>
          <ac:picMkLst>
            <pc:docMk/>
            <pc:sldMk cId="4153989130" sldId="315"/>
            <ac:picMk id="26" creationId="{666AE7C5-97A2-C14C-7899-5B1EC43F12FC}"/>
          </ac:picMkLst>
        </pc:picChg>
        <pc:picChg chg="mod">
          <ac:chgData name="Lizhen Shi" userId="ce841459-5ba4-42f0-9c16-763937adff3a" providerId="ADAL" clId="{808FDC86-656F-4057-8527-8CCFBA1EB1A3}" dt="2024-09-29T22:05:35.016" v="515"/>
          <ac:picMkLst>
            <pc:docMk/>
            <pc:sldMk cId="4153989130" sldId="315"/>
            <ac:picMk id="28" creationId="{FFEDB792-9F13-9A30-A2BE-32433ECB934A}"/>
          </ac:picMkLst>
        </pc:picChg>
        <pc:picChg chg="mod">
          <ac:chgData name="Lizhen Shi" userId="ce841459-5ba4-42f0-9c16-763937adff3a" providerId="ADAL" clId="{808FDC86-656F-4057-8527-8CCFBA1EB1A3}" dt="2024-09-29T22:05:35.016" v="515"/>
          <ac:picMkLst>
            <pc:docMk/>
            <pc:sldMk cId="4153989130" sldId="315"/>
            <ac:picMk id="30" creationId="{067325DC-4C81-1D24-FA0D-4CF11E71016C}"/>
          </ac:picMkLst>
        </pc:picChg>
        <pc:picChg chg="mod">
          <ac:chgData name="Lizhen Shi" userId="ce841459-5ba4-42f0-9c16-763937adff3a" providerId="ADAL" clId="{808FDC86-656F-4057-8527-8CCFBA1EB1A3}" dt="2024-09-29T22:05:35.016" v="515"/>
          <ac:picMkLst>
            <pc:docMk/>
            <pc:sldMk cId="4153989130" sldId="315"/>
            <ac:picMk id="32" creationId="{1F47A781-A085-B172-FC7F-4544D366E88D}"/>
          </ac:picMkLst>
        </pc:picChg>
        <pc:picChg chg="mod">
          <ac:chgData name="Lizhen Shi" userId="ce841459-5ba4-42f0-9c16-763937adff3a" providerId="ADAL" clId="{808FDC86-656F-4057-8527-8CCFBA1EB1A3}" dt="2024-09-29T22:05:35.016" v="515"/>
          <ac:picMkLst>
            <pc:docMk/>
            <pc:sldMk cId="4153989130" sldId="315"/>
            <ac:picMk id="34" creationId="{756E7ED7-11A9-7C0B-3ADF-8B2311BA7D7A}"/>
          </ac:picMkLst>
        </pc:picChg>
        <pc:picChg chg="mod">
          <ac:chgData name="Lizhen Shi" userId="ce841459-5ba4-42f0-9c16-763937adff3a" providerId="ADAL" clId="{808FDC86-656F-4057-8527-8CCFBA1EB1A3}" dt="2024-09-29T22:05:35.016" v="515"/>
          <ac:picMkLst>
            <pc:docMk/>
            <pc:sldMk cId="4153989130" sldId="315"/>
            <ac:picMk id="36" creationId="{D5476E06-DEBE-81E4-DC76-9D58B3D1E489}"/>
          </ac:picMkLst>
        </pc:picChg>
        <pc:picChg chg="add mod">
          <ac:chgData name="Lizhen Shi" userId="ce841459-5ba4-42f0-9c16-763937adff3a" providerId="ADAL" clId="{808FDC86-656F-4057-8527-8CCFBA1EB1A3}" dt="2024-09-29T22:10:45.642" v="528" actId="164"/>
          <ac:picMkLst>
            <pc:docMk/>
            <pc:sldMk cId="4153989130" sldId="315"/>
            <ac:picMk id="38" creationId="{D298897B-0733-0424-9D94-59EA2EFD4700}"/>
          </ac:picMkLst>
        </pc:picChg>
        <pc:picChg chg="add mod">
          <ac:chgData name="Lizhen Shi" userId="ce841459-5ba4-42f0-9c16-763937adff3a" providerId="ADAL" clId="{808FDC86-656F-4057-8527-8CCFBA1EB1A3}" dt="2024-09-29T22:09:31.089" v="521" actId="1076"/>
          <ac:picMkLst>
            <pc:docMk/>
            <pc:sldMk cId="4153989130" sldId="315"/>
            <ac:picMk id="40" creationId="{ED20AA92-7A39-68BF-2359-991A8605C2E9}"/>
          </ac:picMkLst>
        </pc:picChg>
        <pc:picChg chg="add del mod">
          <ac:chgData name="Lizhen Shi" userId="ce841459-5ba4-42f0-9c16-763937adff3a" providerId="ADAL" clId="{808FDC86-656F-4057-8527-8CCFBA1EB1A3}" dt="2024-09-29T22:10:24.775" v="524" actId="478"/>
          <ac:picMkLst>
            <pc:docMk/>
            <pc:sldMk cId="4153989130" sldId="315"/>
            <ac:picMk id="42" creationId="{E3E00703-2E96-0CA2-EAE0-07BB4A0EF754}"/>
          </ac:picMkLst>
        </pc:picChg>
        <pc:picChg chg="add del mod">
          <ac:chgData name="Lizhen Shi" userId="ce841459-5ba4-42f0-9c16-763937adff3a" providerId="ADAL" clId="{808FDC86-656F-4057-8527-8CCFBA1EB1A3}" dt="2024-09-29T22:01:06.317" v="482" actId="478"/>
          <ac:picMkLst>
            <pc:docMk/>
            <pc:sldMk cId="4153989130" sldId="315"/>
            <ac:picMk id="1026" creationId="{66BB47EB-3EFC-2D04-B79D-E1FD27D0317F}"/>
          </ac:picMkLst>
        </pc:picChg>
        <pc:inkChg chg="add mod">
          <ac:chgData name="Lizhen Shi" userId="ce841459-5ba4-42f0-9c16-763937adff3a" providerId="ADAL" clId="{808FDC86-656F-4057-8527-8CCFBA1EB1A3}" dt="2024-09-30T15:16:41.635" v="2247" actId="164"/>
          <ac:inkMkLst>
            <pc:docMk/>
            <pc:sldMk cId="4153989130" sldId="315"/>
            <ac:inkMk id="3" creationId="{C142D785-BD96-0ADB-5F67-369F54DA7462}"/>
          </ac:inkMkLst>
        </pc:inkChg>
      </pc:sldChg>
      <pc:sldChg chg="modSp add mod">
        <pc:chgData name="Lizhen Shi" userId="ce841459-5ba4-42f0-9c16-763937adff3a" providerId="ADAL" clId="{808FDC86-656F-4057-8527-8CCFBA1EB1A3}" dt="2024-09-30T15:18:06.622" v="2260" actId="20577"/>
        <pc:sldMkLst>
          <pc:docMk/>
          <pc:sldMk cId="3207818456" sldId="316"/>
        </pc:sldMkLst>
        <pc:spChg chg="mod">
          <ac:chgData name="Lizhen Shi" userId="ce841459-5ba4-42f0-9c16-763937adff3a" providerId="ADAL" clId="{808FDC86-656F-4057-8527-8CCFBA1EB1A3}" dt="2024-09-30T15:18:06.622" v="2260" actId="20577"/>
          <ac:spMkLst>
            <pc:docMk/>
            <pc:sldMk cId="3207818456" sldId="316"/>
            <ac:spMk id="2" creationId="{00000000-0000-0000-0000-000000000000}"/>
          </ac:spMkLst>
        </pc:spChg>
        <pc:spChg chg="mod">
          <ac:chgData name="Lizhen Shi" userId="ce841459-5ba4-42f0-9c16-763937adff3a" providerId="ADAL" clId="{808FDC86-656F-4057-8527-8CCFBA1EB1A3}" dt="2024-09-30T15:18:03.056" v="2257" actId="1076"/>
          <ac:spMkLst>
            <pc:docMk/>
            <pc:sldMk cId="3207818456" sldId="316"/>
            <ac:spMk id="3" creationId="{00000000-0000-0000-0000-000000000000}"/>
          </ac:spMkLst>
        </pc:spChg>
      </pc:sldChg>
      <pc:sldChg chg="addSp delSp modSp add mod">
        <pc:chgData name="Lizhen Shi" userId="ce841459-5ba4-42f0-9c16-763937adff3a" providerId="ADAL" clId="{808FDC86-656F-4057-8527-8CCFBA1EB1A3}" dt="2024-09-30T19:44:32.814" v="2345"/>
        <pc:sldMkLst>
          <pc:docMk/>
          <pc:sldMk cId="791826360" sldId="317"/>
        </pc:sldMkLst>
        <pc:spChg chg="mod">
          <ac:chgData name="Lizhen Shi" userId="ce841459-5ba4-42f0-9c16-763937adff3a" providerId="ADAL" clId="{808FDC86-656F-4057-8527-8CCFBA1EB1A3}" dt="2024-09-30T15:18:16.879" v="2264" actId="20577"/>
          <ac:spMkLst>
            <pc:docMk/>
            <pc:sldMk cId="791826360" sldId="317"/>
            <ac:spMk id="2" creationId="{00000000-0000-0000-0000-000000000000}"/>
          </ac:spMkLst>
        </pc:spChg>
        <pc:spChg chg="add mod">
          <ac:chgData name="Lizhen Shi" userId="ce841459-5ba4-42f0-9c16-763937adff3a" providerId="ADAL" clId="{808FDC86-656F-4057-8527-8CCFBA1EB1A3}" dt="2024-09-29T22:21:44.216" v="592" actId="208"/>
          <ac:spMkLst>
            <pc:docMk/>
            <pc:sldMk cId="791826360" sldId="317"/>
            <ac:spMk id="27" creationId="{D0EBD630-A029-443F-EDB5-0B686F2068D3}"/>
          </ac:spMkLst>
        </pc:spChg>
        <pc:spChg chg="add del mod">
          <ac:chgData name="Lizhen Shi" userId="ce841459-5ba4-42f0-9c16-763937adff3a" providerId="ADAL" clId="{808FDC86-656F-4057-8527-8CCFBA1EB1A3}" dt="2024-09-29T22:22:11.859" v="597" actId="21"/>
          <ac:spMkLst>
            <pc:docMk/>
            <pc:sldMk cId="791826360" sldId="317"/>
            <ac:spMk id="28" creationId="{F59476D9-2DD0-748F-779E-90F4061669D2}"/>
          </ac:spMkLst>
        </pc:spChg>
        <pc:spChg chg="add mod">
          <ac:chgData name="Lizhen Shi" userId="ce841459-5ba4-42f0-9c16-763937adff3a" providerId="ADAL" clId="{808FDC86-656F-4057-8527-8CCFBA1EB1A3}" dt="2024-09-29T22:22:21.063" v="599" actId="1076"/>
          <ac:spMkLst>
            <pc:docMk/>
            <pc:sldMk cId="791826360" sldId="317"/>
            <ac:spMk id="29" creationId="{F59476D9-2DD0-748F-779E-90F4061669D2}"/>
          </ac:spMkLst>
        </pc:spChg>
        <pc:grpChg chg="mod">
          <ac:chgData name="Lizhen Shi" userId="ce841459-5ba4-42f0-9c16-763937adff3a" providerId="ADAL" clId="{808FDC86-656F-4057-8527-8CCFBA1EB1A3}" dt="2024-09-29T22:22:09.040" v="596" actId="1076"/>
          <ac:grpSpMkLst>
            <pc:docMk/>
            <pc:sldMk cId="791826360" sldId="317"/>
            <ac:grpSpMk id="83" creationId="{75F12CA5-D52E-190D-DD88-F5DA26B89C4B}"/>
          </ac:grpSpMkLst>
        </pc:grpChg>
        <pc:inkChg chg="add">
          <ac:chgData name="Lizhen Shi" userId="ce841459-5ba4-42f0-9c16-763937adff3a" providerId="ADAL" clId="{808FDC86-656F-4057-8527-8CCFBA1EB1A3}" dt="2024-09-30T19:44:32.814" v="2345"/>
          <ac:inkMkLst>
            <pc:docMk/>
            <pc:sldMk cId="791826360" sldId="317"/>
            <ac:inkMk id="28" creationId="{A8FA2B9F-1EF6-9955-C5EC-CACE7F1CEE9D}"/>
          </ac:inkMkLst>
        </pc:inkChg>
        <pc:cxnChg chg="mod">
          <ac:chgData name="Lizhen Shi" userId="ce841459-5ba4-42f0-9c16-763937adff3a" providerId="ADAL" clId="{808FDC86-656F-4057-8527-8CCFBA1EB1A3}" dt="2024-09-29T22:22:25.491" v="600" actId="1076"/>
          <ac:cxnSpMkLst>
            <pc:docMk/>
            <pc:sldMk cId="791826360" sldId="317"/>
            <ac:cxnSpMk id="72" creationId="{6153FB64-86E2-3663-942F-78F189BFBC99}"/>
          </ac:cxnSpMkLst>
        </pc:cxnChg>
        <pc:cxnChg chg="mod">
          <ac:chgData name="Lizhen Shi" userId="ce841459-5ba4-42f0-9c16-763937adff3a" providerId="ADAL" clId="{808FDC86-656F-4057-8527-8CCFBA1EB1A3}" dt="2024-09-29T22:21:56.821" v="594" actId="1076"/>
          <ac:cxnSpMkLst>
            <pc:docMk/>
            <pc:sldMk cId="791826360" sldId="317"/>
            <ac:cxnSpMk id="84" creationId="{858189E7-53D9-AEAB-861C-D9C2A1D94064}"/>
          </ac:cxnSpMkLst>
        </pc:cxnChg>
      </pc:sldChg>
      <pc:sldChg chg="addSp delSp modSp add mod">
        <pc:chgData name="Lizhen Shi" userId="ce841459-5ba4-42f0-9c16-763937adff3a" providerId="ADAL" clId="{808FDC86-656F-4057-8527-8CCFBA1EB1A3}" dt="2024-09-29T22:36:48.658" v="632" actId="1076"/>
        <pc:sldMkLst>
          <pc:docMk/>
          <pc:sldMk cId="3788446843" sldId="318"/>
        </pc:sldMkLst>
        <pc:spChg chg="mod">
          <ac:chgData name="Lizhen Shi" userId="ce841459-5ba4-42f0-9c16-763937adff3a" providerId="ADAL" clId="{808FDC86-656F-4057-8527-8CCFBA1EB1A3}" dt="2024-09-29T22:36:48.658" v="632" actId="1076"/>
          <ac:spMkLst>
            <pc:docMk/>
            <pc:sldMk cId="3788446843" sldId="318"/>
            <ac:spMk id="63" creationId="{00000000-0000-0000-0000-000000000000}"/>
          </ac:spMkLst>
        </pc:spChg>
        <pc:picChg chg="add del mod">
          <ac:chgData name="Lizhen Shi" userId="ce841459-5ba4-42f0-9c16-763937adff3a" providerId="ADAL" clId="{808FDC86-656F-4057-8527-8CCFBA1EB1A3}" dt="2024-09-29T22:35:03.199" v="619" actId="478"/>
          <ac:picMkLst>
            <pc:docMk/>
            <pc:sldMk cId="3788446843" sldId="318"/>
            <ac:picMk id="10" creationId="{F5597D53-1A51-42AA-20CC-AD71B458A679}"/>
          </ac:picMkLst>
        </pc:picChg>
        <pc:picChg chg="add mod">
          <ac:chgData name="Lizhen Shi" userId="ce841459-5ba4-42f0-9c16-763937adff3a" providerId="ADAL" clId="{808FDC86-656F-4057-8527-8CCFBA1EB1A3}" dt="2024-09-29T22:35:08.451" v="621" actId="1076"/>
          <ac:picMkLst>
            <pc:docMk/>
            <pc:sldMk cId="3788446843" sldId="318"/>
            <ac:picMk id="12" creationId="{E4FB1852-4298-152E-F216-7E252C7CFF69}"/>
          </ac:picMkLst>
        </pc:picChg>
        <pc:picChg chg="mod">
          <ac:chgData name="Lizhen Shi" userId="ce841459-5ba4-42f0-9c16-763937adff3a" providerId="ADAL" clId="{808FDC86-656F-4057-8527-8CCFBA1EB1A3}" dt="2024-09-29T22:35:38.453" v="625" actId="1076"/>
          <ac:picMkLst>
            <pc:docMk/>
            <pc:sldMk cId="3788446843" sldId="318"/>
            <ac:picMk id="13" creationId="{00000000-0000-0000-0000-000000000000}"/>
          </ac:picMkLst>
        </pc:picChg>
        <pc:picChg chg="add mod">
          <ac:chgData name="Lizhen Shi" userId="ce841459-5ba4-42f0-9c16-763937adff3a" providerId="ADAL" clId="{808FDC86-656F-4057-8527-8CCFBA1EB1A3}" dt="2024-09-29T22:35:33.421" v="623" actId="1076"/>
          <ac:picMkLst>
            <pc:docMk/>
            <pc:sldMk cId="3788446843" sldId="318"/>
            <ac:picMk id="15" creationId="{D509F2EC-31F4-572D-A36A-CCE17536DB73}"/>
          </ac:picMkLst>
        </pc:picChg>
        <pc:picChg chg="add mod">
          <ac:chgData name="Lizhen Shi" userId="ce841459-5ba4-42f0-9c16-763937adff3a" providerId="ADAL" clId="{808FDC86-656F-4057-8527-8CCFBA1EB1A3}" dt="2024-09-29T22:36:10.649" v="627" actId="1076"/>
          <ac:picMkLst>
            <pc:docMk/>
            <pc:sldMk cId="3788446843" sldId="318"/>
            <ac:picMk id="17" creationId="{B6006637-808C-7BD3-C67C-ED405313B2CE}"/>
          </ac:picMkLst>
        </pc:picChg>
        <pc:picChg chg="add mod">
          <ac:chgData name="Lizhen Shi" userId="ce841459-5ba4-42f0-9c16-763937adff3a" providerId="ADAL" clId="{808FDC86-656F-4057-8527-8CCFBA1EB1A3}" dt="2024-09-29T22:36:36.324" v="629" actId="1076"/>
          <ac:picMkLst>
            <pc:docMk/>
            <pc:sldMk cId="3788446843" sldId="318"/>
            <ac:picMk id="19" creationId="{F639B54A-5D11-BA37-DC7C-B850344556CD}"/>
          </ac:picMkLst>
        </pc:picChg>
        <pc:picChg chg="mod">
          <ac:chgData name="Lizhen Shi" userId="ce841459-5ba4-42f0-9c16-763937adff3a" providerId="ADAL" clId="{808FDC86-656F-4057-8527-8CCFBA1EB1A3}" dt="2024-09-29T22:36:42.367" v="631" actId="1076"/>
          <ac:picMkLst>
            <pc:docMk/>
            <pc:sldMk cId="3788446843" sldId="318"/>
            <ac:picMk id="37" creationId="{00000000-0000-0000-0000-000000000000}"/>
          </ac:picMkLst>
        </pc:picChg>
      </pc:sldChg>
      <pc:sldChg chg="add">
        <pc:chgData name="Lizhen Shi" userId="ce841459-5ba4-42f0-9c16-763937adff3a" providerId="ADAL" clId="{808FDC86-656F-4057-8527-8CCFBA1EB1A3}" dt="2024-09-29T22:18:20.393" v="589"/>
        <pc:sldMkLst>
          <pc:docMk/>
          <pc:sldMk cId="87039322" sldId="319"/>
        </pc:sldMkLst>
      </pc:sldChg>
      <pc:sldChg chg="add">
        <pc:chgData name="Lizhen Shi" userId="ce841459-5ba4-42f0-9c16-763937adff3a" providerId="ADAL" clId="{808FDC86-656F-4057-8527-8CCFBA1EB1A3}" dt="2024-09-29T22:38:06.119" v="637"/>
        <pc:sldMkLst>
          <pc:docMk/>
          <pc:sldMk cId="2460165150" sldId="320"/>
        </pc:sldMkLst>
      </pc:sldChg>
      <pc:sldChg chg="add">
        <pc:chgData name="Lizhen Shi" userId="ce841459-5ba4-42f0-9c16-763937adff3a" providerId="ADAL" clId="{808FDC86-656F-4057-8527-8CCFBA1EB1A3}" dt="2024-09-29T22:38:23.955" v="638"/>
        <pc:sldMkLst>
          <pc:docMk/>
          <pc:sldMk cId="2435103513" sldId="321"/>
        </pc:sldMkLst>
      </pc:sldChg>
      <pc:sldChg chg="addSp delSp modSp add mod">
        <pc:chgData name="Lizhen Shi" userId="ce841459-5ba4-42f0-9c16-763937adff3a" providerId="ADAL" clId="{808FDC86-656F-4057-8527-8CCFBA1EB1A3}" dt="2024-09-30T14:31:44.227" v="1954" actId="20577"/>
        <pc:sldMkLst>
          <pc:docMk/>
          <pc:sldMk cId="2380776364" sldId="322"/>
        </pc:sldMkLst>
        <pc:spChg chg="del">
          <ac:chgData name="Lizhen Shi" userId="ce841459-5ba4-42f0-9c16-763937adff3a" providerId="ADAL" clId="{808FDC86-656F-4057-8527-8CCFBA1EB1A3}" dt="2024-09-30T14:31:29.148" v="1949" actId="21"/>
          <ac:spMkLst>
            <pc:docMk/>
            <pc:sldMk cId="2380776364" sldId="322"/>
            <ac:spMk id="2" creationId="{00000000-0000-0000-0000-000000000000}"/>
          </ac:spMkLst>
        </pc:spChg>
        <pc:spChg chg="mod">
          <ac:chgData name="Lizhen Shi" userId="ce841459-5ba4-42f0-9c16-763937adff3a" providerId="ADAL" clId="{808FDC86-656F-4057-8527-8CCFBA1EB1A3}" dt="2024-09-30T14:31:44.227" v="1954" actId="20577"/>
          <ac:spMkLst>
            <pc:docMk/>
            <pc:sldMk cId="2380776364" sldId="322"/>
            <ac:spMk id="3" creationId="{00000000-0000-0000-0000-000000000000}"/>
          </ac:spMkLst>
        </pc:spChg>
        <pc:spChg chg="add del mod">
          <ac:chgData name="Lizhen Shi" userId="ce841459-5ba4-42f0-9c16-763937adff3a" providerId="ADAL" clId="{808FDC86-656F-4057-8527-8CCFBA1EB1A3}" dt="2024-09-30T14:31:34.687" v="1951" actId="478"/>
          <ac:spMkLst>
            <pc:docMk/>
            <pc:sldMk cId="2380776364" sldId="322"/>
            <ac:spMk id="5" creationId="{B4E05B0C-CCCA-B968-2D43-BEFE287972AA}"/>
          </ac:spMkLst>
        </pc:spChg>
        <pc:picChg chg="add mod">
          <ac:chgData name="Lizhen Shi" userId="ce841459-5ba4-42f0-9c16-763937adff3a" providerId="ADAL" clId="{808FDC86-656F-4057-8527-8CCFBA1EB1A3}" dt="2024-09-30T14:31:31.873" v="1950" actId="1076"/>
          <ac:picMkLst>
            <pc:docMk/>
            <pc:sldMk cId="2380776364" sldId="322"/>
            <ac:picMk id="5122" creationId="{0221F7B6-8A7E-E54A-16B2-CFB714F5FEC4}"/>
          </ac:picMkLst>
        </pc:picChg>
      </pc:sldChg>
      <pc:sldChg chg="addSp delSp modSp new mod modAnim modNotesTx">
        <pc:chgData name="Lizhen Shi" userId="ce841459-5ba4-42f0-9c16-763937adff3a" providerId="ADAL" clId="{808FDC86-656F-4057-8527-8CCFBA1EB1A3}" dt="2024-09-30T14:44:42.072" v="2082"/>
        <pc:sldMkLst>
          <pc:docMk/>
          <pc:sldMk cId="2530479948" sldId="323"/>
        </pc:sldMkLst>
        <pc:spChg chg="mod">
          <ac:chgData name="Lizhen Shi" userId="ce841459-5ba4-42f0-9c16-763937adff3a" providerId="ADAL" clId="{808FDC86-656F-4057-8527-8CCFBA1EB1A3}" dt="2024-09-30T14:43:02.290" v="2069" actId="1076"/>
          <ac:spMkLst>
            <pc:docMk/>
            <pc:sldMk cId="2530479948" sldId="323"/>
            <ac:spMk id="2" creationId="{F066ADD9-5001-064D-03DA-323FDE1B84AB}"/>
          </ac:spMkLst>
        </pc:spChg>
        <pc:spChg chg="add del mod">
          <ac:chgData name="Lizhen Shi" userId="ce841459-5ba4-42f0-9c16-763937adff3a" providerId="ADAL" clId="{808FDC86-656F-4057-8527-8CCFBA1EB1A3}" dt="2024-09-30T14:32:30.107" v="1998"/>
          <ac:spMkLst>
            <pc:docMk/>
            <pc:sldMk cId="2530479948" sldId="323"/>
            <ac:spMk id="3" creationId="{00000000-0000-0000-0000-000000000000}"/>
          </ac:spMkLst>
        </pc:spChg>
        <pc:spChg chg="del">
          <ac:chgData name="Lizhen Shi" userId="ce841459-5ba4-42f0-9c16-763937adff3a" providerId="ADAL" clId="{808FDC86-656F-4057-8527-8CCFBA1EB1A3}" dt="2024-09-29T23:03:11.106" v="1073" actId="478"/>
          <ac:spMkLst>
            <pc:docMk/>
            <pc:sldMk cId="2530479948" sldId="323"/>
            <ac:spMk id="3" creationId="{B661BF7C-D95B-7FF5-EC9C-3B4CE0713725}"/>
          </ac:spMkLst>
        </pc:spChg>
        <pc:spChg chg="add del mod">
          <ac:chgData name="Lizhen Shi" userId="ce841459-5ba4-42f0-9c16-763937adff3a" providerId="ADAL" clId="{808FDC86-656F-4057-8527-8CCFBA1EB1A3}" dt="2024-09-29T23:19:49.867" v="1461" actId="478"/>
          <ac:spMkLst>
            <pc:docMk/>
            <pc:sldMk cId="2530479948" sldId="323"/>
            <ac:spMk id="4" creationId="{9FB8D0B1-8218-41C8-DEB0-67E0A0044666}"/>
          </ac:spMkLst>
        </pc:spChg>
        <pc:spChg chg="add mod">
          <ac:chgData name="Lizhen Shi" userId="ce841459-5ba4-42f0-9c16-763937adff3a" providerId="ADAL" clId="{808FDC86-656F-4057-8527-8CCFBA1EB1A3}" dt="2024-09-30T14:43:05.099" v="2070" actId="1076"/>
          <ac:spMkLst>
            <pc:docMk/>
            <pc:sldMk cId="2530479948" sldId="323"/>
            <ac:spMk id="4" creationId="{D2F1305A-A734-BC2D-5DCA-F3552B51F383}"/>
          </ac:spMkLst>
        </pc:spChg>
        <pc:spChg chg="add del">
          <ac:chgData name="Lizhen Shi" userId="ce841459-5ba4-42f0-9c16-763937adff3a" providerId="ADAL" clId="{808FDC86-656F-4057-8527-8CCFBA1EB1A3}" dt="2024-09-29T23:03:49.901" v="1085" actId="478"/>
          <ac:spMkLst>
            <pc:docMk/>
            <pc:sldMk cId="2530479948" sldId="323"/>
            <ac:spMk id="5" creationId="{613CF70D-919F-3699-C3B5-73A6D260A4BD}"/>
          </ac:spMkLst>
        </pc:spChg>
        <pc:spChg chg="add del mod">
          <ac:chgData name="Lizhen Shi" userId="ce841459-5ba4-42f0-9c16-763937adff3a" providerId="ADAL" clId="{808FDC86-656F-4057-8527-8CCFBA1EB1A3}" dt="2024-09-29T23:19:53.877" v="1462" actId="478"/>
          <ac:spMkLst>
            <pc:docMk/>
            <pc:sldMk cId="2530479948" sldId="323"/>
            <ac:spMk id="6" creationId="{31406AED-FD77-6045-D278-80774C5CF962}"/>
          </ac:spMkLst>
        </pc:spChg>
        <pc:spChg chg="add mod">
          <ac:chgData name="Lizhen Shi" userId="ce841459-5ba4-42f0-9c16-763937adff3a" providerId="ADAL" clId="{808FDC86-656F-4057-8527-8CCFBA1EB1A3}" dt="2024-09-30T14:44:23.097" v="2077" actId="164"/>
          <ac:spMkLst>
            <pc:docMk/>
            <pc:sldMk cId="2530479948" sldId="323"/>
            <ac:spMk id="7" creationId="{C08A1283-584F-EF01-0BAD-574CA1453627}"/>
          </ac:spMkLst>
        </pc:spChg>
        <pc:spChg chg="add del mod">
          <ac:chgData name="Lizhen Shi" userId="ce841459-5ba4-42f0-9c16-763937adff3a" providerId="ADAL" clId="{808FDC86-656F-4057-8527-8CCFBA1EB1A3}" dt="2024-09-29T23:19:55.600" v="1463" actId="478"/>
          <ac:spMkLst>
            <pc:docMk/>
            <pc:sldMk cId="2530479948" sldId="323"/>
            <ac:spMk id="8" creationId="{8B02B843-8685-D54E-CF9C-B59C23A27D68}"/>
          </ac:spMkLst>
        </pc:spChg>
        <pc:spChg chg="add mod">
          <ac:chgData name="Lizhen Shi" userId="ce841459-5ba4-42f0-9c16-763937adff3a" providerId="ADAL" clId="{808FDC86-656F-4057-8527-8CCFBA1EB1A3}" dt="2024-09-30T14:44:23.097" v="2077" actId="164"/>
          <ac:spMkLst>
            <pc:docMk/>
            <pc:sldMk cId="2530479948" sldId="323"/>
            <ac:spMk id="9" creationId="{92F81CBA-B6BB-D213-0647-E1DA594B9058}"/>
          </ac:spMkLst>
        </pc:spChg>
        <pc:spChg chg="add del mod">
          <ac:chgData name="Lizhen Shi" userId="ce841459-5ba4-42f0-9c16-763937adff3a" providerId="ADAL" clId="{808FDC86-656F-4057-8527-8CCFBA1EB1A3}" dt="2024-09-29T23:19:57.795" v="1465" actId="478"/>
          <ac:spMkLst>
            <pc:docMk/>
            <pc:sldMk cId="2530479948" sldId="323"/>
            <ac:spMk id="10" creationId="{181F8E7A-07E3-ACA2-3A36-D318DB60AA13}"/>
          </ac:spMkLst>
        </pc:spChg>
        <pc:spChg chg="add del mod">
          <ac:chgData name="Lizhen Shi" userId="ce841459-5ba4-42f0-9c16-763937adff3a" providerId="ADAL" clId="{808FDC86-656F-4057-8527-8CCFBA1EB1A3}" dt="2024-09-29T23:05:17.309" v="1131" actId="478"/>
          <ac:spMkLst>
            <pc:docMk/>
            <pc:sldMk cId="2530479948" sldId="323"/>
            <ac:spMk id="11" creationId="{B61A29CF-E170-0D1C-7D8B-DD905FE64947}"/>
          </ac:spMkLst>
        </pc:spChg>
        <pc:spChg chg="add mod">
          <ac:chgData name="Lizhen Shi" userId="ce841459-5ba4-42f0-9c16-763937adff3a" providerId="ADAL" clId="{808FDC86-656F-4057-8527-8CCFBA1EB1A3}" dt="2024-09-29T23:20:21.961" v="1469" actId="164"/>
          <ac:spMkLst>
            <pc:docMk/>
            <pc:sldMk cId="2530479948" sldId="323"/>
            <ac:spMk id="12" creationId="{D6501178-3DD9-31D2-C078-49BC7AD172FD}"/>
          </ac:spMkLst>
        </pc:spChg>
        <pc:spChg chg="add mod">
          <ac:chgData name="Lizhen Shi" userId="ce841459-5ba4-42f0-9c16-763937adff3a" providerId="ADAL" clId="{808FDC86-656F-4057-8527-8CCFBA1EB1A3}" dt="2024-09-29T23:20:21.961" v="1469" actId="164"/>
          <ac:spMkLst>
            <pc:docMk/>
            <pc:sldMk cId="2530479948" sldId="323"/>
            <ac:spMk id="13" creationId="{3FB42D62-DF84-660A-D6B8-D2A86640E78C}"/>
          </ac:spMkLst>
        </pc:spChg>
        <pc:spChg chg="add del mod">
          <ac:chgData name="Lizhen Shi" userId="ce841459-5ba4-42f0-9c16-763937adff3a" providerId="ADAL" clId="{808FDC86-656F-4057-8527-8CCFBA1EB1A3}" dt="2024-09-29T23:19:57.032" v="1464" actId="478"/>
          <ac:spMkLst>
            <pc:docMk/>
            <pc:sldMk cId="2530479948" sldId="323"/>
            <ac:spMk id="14" creationId="{A745BC08-7E3D-9FB8-7558-8CA629EAC141}"/>
          </ac:spMkLst>
        </pc:spChg>
        <pc:spChg chg="add mod">
          <ac:chgData name="Lizhen Shi" userId="ce841459-5ba4-42f0-9c16-763937adff3a" providerId="ADAL" clId="{808FDC86-656F-4057-8527-8CCFBA1EB1A3}" dt="2024-09-30T14:43:21.670" v="2072" actId="164"/>
          <ac:spMkLst>
            <pc:docMk/>
            <pc:sldMk cId="2530479948" sldId="323"/>
            <ac:spMk id="15" creationId="{1C901BAA-851E-B045-6B21-6209F8B8FB70}"/>
          </ac:spMkLst>
        </pc:spChg>
        <pc:spChg chg="add del mod">
          <ac:chgData name="Lizhen Shi" userId="ce841459-5ba4-42f0-9c16-763937adff3a" providerId="ADAL" clId="{808FDC86-656F-4057-8527-8CCFBA1EB1A3}" dt="2024-09-29T23:19:59.321" v="1466" actId="478"/>
          <ac:spMkLst>
            <pc:docMk/>
            <pc:sldMk cId="2530479948" sldId="323"/>
            <ac:spMk id="15" creationId="{6A33357A-8D14-A246-CCC6-A0348F6C82FB}"/>
          </ac:spMkLst>
        </pc:spChg>
        <pc:spChg chg="add mod">
          <ac:chgData name="Lizhen Shi" userId="ce841459-5ba4-42f0-9c16-763937adff3a" providerId="ADAL" clId="{808FDC86-656F-4057-8527-8CCFBA1EB1A3}" dt="2024-09-29T23:21:14.129" v="1595" actId="14100"/>
          <ac:spMkLst>
            <pc:docMk/>
            <pc:sldMk cId="2530479948" sldId="323"/>
            <ac:spMk id="16" creationId="{AF6D10DF-6D80-93B3-481E-D87EC44112F7}"/>
          </ac:spMkLst>
        </pc:spChg>
        <pc:spChg chg="add mod">
          <ac:chgData name="Lizhen Shi" userId="ce841459-5ba4-42f0-9c16-763937adff3a" providerId="ADAL" clId="{808FDC86-656F-4057-8527-8CCFBA1EB1A3}" dt="2024-09-29T23:20:21.961" v="1469" actId="164"/>
          <ac:spMkLst>
            <pc:docMk/>
            <pc:sldMk cId="2530479948" sldId="323"/>
            <ac:spMk id="17" creationId="{1673153B-0E32-7062-7591-F213FB7D90B4}"/>
          </ac:spMkLst>
        </pc:spChg>
        <pc:spChg chg="add mod">
          <ac:chgData name="Lizhen Shi" userId="ce841459-5ba4-42f0-9c16-763937adff3a" providerId="ADAL" clId="{808FDC86-656F-4057-8527-8CCFBA1EB1A3}" dt="2024-09-30T14:44:23.097" v="2077" actId="164"/>
          <ac:spMkLst>
            <pc:docMk/>
            <pc:sldMk cId="2530479948" sldId="323"/>
            <ac:spMk id="19" creationId="{13414CE9-5DE9-C832-D5BD-872D25299473}"/>
          </ac:spMkLst>
        </pc:spChg>
        <pc:spChg chg="add mod">
          <ac:chgData name="Lizhen Shi" userId="ce841459-5ba4-42f0-9c16-763937adff3a" providerId="ADAL" clId="{808FDC86-656F-4057-8527-8CCFBA1EB1A3}" dt="2024-09-30T14:43:21.670" v="2072" actId="164"/>
          <ac:spMkLst>
            <pc:docMk/>
            <pc:sldMk cId="2530479948" sldId="323"/>
            <ac:spMk id="20" creationId="{E636E688-2E66-1108-3721-1202485AEE70}"/>
          </ac:spMkLst>
        </pc:spChg>
        <pc:grpChg chg="add mod">
          <ac:chgData name="Lizhen Shi" userId="ce841459-5ba4-42f0-9c16-763937adff3a" providerId="ADAL" clId="{808FDC86-656F-4057-8527-8CCFBA1EB1A3}" dt="2024-09-30T14:44:23.097" v="2077" actId="164"/>
          <ac:grpSpMkLst>
            <pc:docMk/>
            <pc:sldMk cId="2530479948" sldId="323"/>
            <ac:grpSpMk id="18" creationId="{58776FDD-4567-A8F3-E63A-156BB66F5EE4}"/>
          </ac:grpSpMkLst>
        </pc:grpChg>
        <pc:grpChg chg="add mod">
          <ac:chgData name="Lizhen Shi" userId="ce841459-5ba4-42f0-9c16-763937adff3a" providerId="ADAL" clId="{808FDC86-656F-4057-8527-8CCFBA1EB1A3}" dt="2024-09-30T14:44:37.361" v="2081" actId="1076"/>
          <ac:grpSpMkLst>
            <pc:docMk/>
            <pc:sldMk cId="2530479948" sldId="323"/>
            <ac:grpSpMk id="21" creationId="{89952C56-BA6A-9890-487D-6DE4D6839875}"/>
          </ac:grpSpMkLst>
        </pc:grpChg>
        <pc:grpChg chg="add mod">
          <ac:chgData name="Lizhen Shi" userId="ce841459-5ba4-42f0-9c16-763937adff3a" providerId="ADAL" clId="{808FDC86-656F-4057-8527-8CCFBA1EB1A3}" dt="2024-09-30T14:44:32.737" v="2079" actId="1076"/>
          <ac:grpSpMkLst>
            <pc:docMk/>
            <pc:sldMk cId="2530479948" sldId="323"/>
            <ac:grpSpMk id="22" creationId="{AEEB857F-B7EE-D094-78EE-F7C495F76A35}"/>
          </ac:grpSpMkLst>
        </pc:grpChg>
        <pc:picChg chg="add mod">
          <ac:chgData name="Lizhen Shi" userId="ce841459-5ba4-42f0-9c16-763937adff3a" providerId="ADAL" clId="{808FDC86-656F-4057-8527-8CCFBA1EB1A3}" dt="2024-09-30T14:44:34.801" v="2080" actId="1076"/>
          <ac:picMkLst>
            <pc:docMk/>
            <pc:sldMk cId="2530479948" sldId="323"/>
            <ac:picMk id="6" creationId="{057A5790-31F6-6933-4A62-354B88E2CD9C}"/>
          </ac:picMkLst>
        </pc:picChg>
        <pc:picChg chg="add mod">
          <ac:chgData name="Lizhen Shi" userId="ce841459-5ba4-42f0-9c16-763937adff3a" providerId="ADAL" clId="{808FDC86-656F-4057-8527-8CCFBA1EB1A3}" dt="2024-09-30T14:43:21.670" v="2072" actId="164"/>
          <ac:picMkLst>
            <pc:docMk/>
            <pc:sldMk cId="2530479948" sldId="323"/>
            <ac:picMk id="10" creationId="{225E387E-CCE0-72B3-4907-97A794AA294E}"/>
          </ac:picMkLst>
        </pc:picChg>
        <pc:picChg chg="add mod">
          <ac:chgData name="Lizhen Shi" userId="ce841459-5ba4-42f0-9c16-763937adff3a" providerId="ADAL" clId="{808FDC86-656F-4057-8527-8CCFBA1EB1A3}" dt="2024-09-30T14:43:21.670" v="2072" actId="164"/>
          <ac:picMkLst>
            <pc:docMk/>
            <pc:sldMk cId="2530479948" sldId="323"/>
            <ac:picMk id="14" creationId="{F9163DD4-AC51-53BC-6F28-2A9BBFFE5176}"/>
          </ac:picMkLst>
        </pc:picChg>
        <pc:picChg chg="add del mod">
          <ac:chgData name="Lizhen Shi" userId="ce841459-5ba4-42f0-9c16-763937adff3a" providerId="ADAL" clId="{808FDC86-656F-4057-8527-8CCFBA1EB1A3}" dt="2024-09-30T14:31:22.651" v="1947" actId="21"/>
          <ac:picMkLst>
            <pc:docMk/>
            <pc:sldMk cId="2530479948" sldId="323"/>
            <ac:picMk id="5122" creationId="{0221F7B6-8A7E-E54A-16B2-CFB714F5FEC4}"/>
          </ac:picMkLst>
        </pc:picChg>
      </pc:sldChg>
      <pc:sldChg chg="addSp delSp modSp add mod ord modAnim">
        <pc:chgData name="Lizhen Shi" userId="ce841459-5ba4-42f0-9c16-763937adff3a" providerId="ADAL" clId="{808FDC86-656F-4057-8527-8CCFBA1EB1A3}" dt="2024-09-30T14:28:21.392" v="1880"/>
        <pc:sldMkLst>
          <pc:docMk/>
          <pc:sldMk cId="3988063578" sldId="324"/>
        </pc:sldMkLst>
        <pc:spChg chg="mod">
          <ac:chgData name="Lizhen Shi" userId="ce841459-5ba4-42f0-9c16-763937adff3a" providerId="ADAL" clId="{808FDC86-656F-4057-8527-8CCFBA1EB1A3}" dt="2024-09-29T23:13:05.872" v="1340" actId="20577"/>
          <ac:spMkLst>
            <pc:docMk/>
            <pc:sldMk cId="3988063578" sldId="324"/>
            <ac:spMk id="2" creationId="{F066ADD9-5001-064D-03DA-323FDE1B84AB}"/>
          </ac:spMkLst>
        </pc:spChg>
        <pc:picChg chg="add del mod">
          <ac:chgData name="Lizhen Shi" userId="ce841459-5ba4-42f0-9c16-763937adff3a" providerId="ADAL" clId="{808FDC86-656F-4057-8527-8CCFBA1EB1A3}" dt="2024-09-29T23:19:20.830" v="1460" actId="21"/>
          <ac:picMkLst>
            <pc:docMk/>
            <pc:sldMk cId="3988063578" sldId="324"/>
            <ac:picMk id="4098" creationId="{259FF2F2-FE44-C978-77E3-BA305101E5AA}"/>
          </ac:picMkLst>
        </pc:picChg>
      </pc:sldChg>
      <pc:sldChg chg="addSp delSp modSp new mod">
        <pc:chgData name="Lizhen Shi" userId="ce841459-5ba4-42f0-9c16-763937adff3a" providerId="ADAL" clId="{808FDC86-656F-4057-8527-8CCFBA1EB1A3}" dt="2024-09-30T14:29:40.505" v="1918" actId="14100"/>
        <pc:sldMkLst>
          <pc:docMk/>
          <pc:sldMk cId="2337367802" sldId="325"/>
        </pc:sldMkLst>
        <pc:spChg chg="mod">
          <ac:chgData name="Lizhen Shi" userId="ce841459-5ba4-42f0-9c16-763937adff3a" providerId="ADAL" clId="{808FDC86-656F-4057-8527-8CCFBA1EB1A3}" dt="2024-09-30T14:28:53.206" v="1893" actId="20577"/>
          <ac:spMkLst>
            <pc:docMk/>
            <pc:sldMk cId="2337367802" sldId="325"/>
            <ac:spMk id="2" creationId="{1375044C-9051-1B2B-CEC1-070943218EAF}"/>
          </ac:spMkLst>
        </pc:spChg>
        <pc:spChg chg="del">
          <ac:chgData name="Lizhen Shi" userId="ce841459-5ba4-42f0-9c16-763937adff3a" providerId="ADAL" clId="{808FDC86-656F-4057-8527-8CCFBA1EB1A3}" dt="2024-09-29T23:13:49.051" v="1342" actId="478"/>
          <ac:spMkLst>
            <pc:docMk/>
            <pc:sldMk cId="2337367802" sldId="325"/>
            <ac:spMk id="3" creationId="{C751C84A-9152-6845-551E-E77DF89057C5}"/>
          </ac:spMkLst>
        </pc:spChg>
        <pc:spChg chg="add mod">
          <ac:chgData name="Lizhen Shi" userId="ce841459-5ba4-42f0-9c16-763937adff3a" providerId="ADAL" clId="{808FDC86-656F-4057-8527-8CCFBA1EB1A3}" dt="2024-09-30T14:29:40.505" v="1918" actId="14100"/>
          <ac:spMkLst>
            <pc:docMk/>
            <pc:sldMk cId="2337367802" sldId="325"/>
            <ac:spMk id="6" creationId="{FC21AB61-9052-0DB1-CB3E-2FE1B59D27F5}"/>
          </ac:spMkLst>
        </pc:spChg>
        <pc:picChg chg="add mod">
          <ac:chgData name="Lizhen Shi" userId="ce841459-5ba4-42f0-9c16-763937adff3a" providerId="ADAL" clId="{808FDC86-656F-4057-8527-8CCFBA1EB1A3}" dt="2024-09-29T23:15:01.279" v="1368" actId="1076"/>
          <ac:picMkLst>
            <pc:docMk/>
            <pc:sldMk cId="2337367802" sldId="325"/>
            <ac:picMk id="2050" creationId="{30934E86-1206-A9FF-1DE2-193C51EBCF01}"/>
          </ac:picMkLst>
        </pc:picChg>
        <pc:picChg chg="add mod">
          <ac:chgData name="Lizhen Shi" userId="ce841459-5ba4-42f0-9c16-763937adff3a" providerId="ADAL" clId="{808FDC86-656F-4057-8527-8CCFBA1EB1A3}" dt="2024-09-30T14:29:06.996" v="1894" actId="1076"/>
          <ac:picMkLst>
            <pc:docMk/>
            <pc:sldMk cId="2337367802" sldId="325"/>
            <ac:picMk id="2052" creationId="{3EE7D03E-7482-6B52-1531-1CEB69AB6FE0}"/>
          </ac:picMkLst>
        </pc:picChg>
        <pc:cxnChg chg="add mod">
          <ac:chgData name="Lizhen Shi" userId="ce841459-5ba4-42f0-9c16-763937adff3a" providerId="ADAL" clId="{808FDC86-656F-4057-8527-8CCFBA1EB1A3}" dt="2024-09-29T23:15:58.577" v="1377" actId="1076"/>
          <ac:cxnSpMkLst>
            <pc:docMk/>
            <pc:sldMk cId="2337367802" sldId="325"/>
            <ac:cxnSpMk id="5" creationId="{8F2D12C6-4D10-67A6-C8E7-3FABEC52B249}"/>
          </ac:cxnSpMkLst>
        </pc:cxnChg>
      </pc:sldChg>
      <pc:sldChg chg="modSp new mod ord">
        <pc:chgData name="Lizhen Shi" userId="ce841459-5ba4-42f0-9c16-763937adff3a" providerId="ADAL" clId="{808FDC86-656F-4057-8527-8CCFBA1EB1A3}" dt="2024-09-30T14:26:40.489" v="1877" actId="20577"/>
        <pc:sldMkLst>
          <pc:docMk/>
          <pc:sldMk cId="3950550141" sldId="326"/>
        </pc:sldMkLst>
        <pc:spChg chg="mod">
          <ac:chgData name="Lizhen Shi" userId="ce841459-5ba4-42f0-9c16-763937adff3a" providerId="ADAL" clId="{808FDC86-656F-4057-8527-8CCFBA1EB1A3}" dt="2024-09-29T23:25:14.569" v="1758" actId="20577"/>
          <ac:spMkLst>
            <pc:docMk/>
            <pc:sldMk cId="3950550141" sldId="326"/>
            <ac:spMk id="2" creationId="{28944D99-847D-37A1-0956-56876D5C276C}"/>
          </ac:spMkLst>
        </pc:spChg>
        <pc:spChg chg="mod">
          <ac:chgData name="Lizhen Shi" userId="ce841459-5ba4-42f0-9c16-763937adff3a" providerId="ADAL" clId="{808FDC86-656F-4057-8527-8CCFBA1EB1A3}" dt="2024-09-30T14:26:40.489" v="1877" actId="20577"/>
          <ac:spMkLst>
            <pc:docMk/>
            <pc:sldMk cId="3950550141" sldId="326"/>
            <ac:spMk id="3" creationId="{85C4206C-E4E6-E6AC-BDA3-2114C68E828E}"/>
          </ac:spMkLst>
        </pc:spChg>
      </pc:sldChg>
      <pc:sldChg chg="addSp delSp modSp new mod">
        <pc:chgData name="Lizhen Shi" userId="ce841459-5ba4-42f0-9c16-763937adff3a" providerId="ADAL" clId="{808FDC86-656F-4057-8527-8CCFBA1EB1A3}" dt="2024-09-30T15:32:01.381" v="2344" actId="20577"/>
        <pc:sldMkLst>
          <pc:docMk/>
          <pc:sldMk cId="5937747" sldId="327"/>
        </pc:sldMkLst>
        <pc:spChg chg="mod">
          <ac:chgData name="Lizhen Shi" userId="ce841459-5ba4-42f0-9c16-763937adff3a" providerId="ADAL" clId="{808FDC86-656F-4057-8527-8CCFBA1EB1A3}" dt="2024-09-30T15:32:01.381" v="2344" actId="20577"/>
          <ac:spMkLst>
            <pc:docMk/>
            <pc:sldMk cId="5937747" sldId="327"/>
            <ac:spMk id="2" creationId="{F6D99078-CA05-81F2-F7AC-621D7569E440}"/>
          </ac:spMkLst>
        </pc:spChg>
        <pc:spChg chg="del">
          <ac:chgData name="Lizhen Shi" userId="ce841459-5ba4-42f0-9c16-763937adff3a" providerId="ADAL" clId="{808FDC86-656F-4057-8527-8CCFBA1EB1A3}" dt="2024-09-30T15:30:43.243" v="2317" actId="478"/>
          <ac:spMkLst>
            <pc:docMk/>
            <pc:sldMk cId="5937747" sldId="327"/>
            <ac:spMk id="3" creationId="{7A0BFF8D-9873-7A59-CB66-2720CD4BBD40}"/>
          </ac:spMkLst>
        </pc:spChg>
        <pc:picChg chg="add mod">
          <ac:chgData name="Lizhen Shi" userId="ce841459-5ba4-42f0-9c16-763937adff3a" providerId="ADAL" clId="{808FDC86-656F-4057-8527-8CCFBA1EB1A3}" dt="2024-09-30T15:31:50.167" v="2327" actId="1076"/>
          <ac:picMkLst>
            <pc:docMk/>
            <pc:sldMk cId="5937747" sldId="327"/>
            <ac:picMk id="5" creationId="{3556BF1F-B7B3-4A15-0FF9-03B99C07D879}"/>
          </ac:picMkLst>
        </pc:picChg>
        <pc:picChg chg="add mod">
          <ac:chgData name="Lizhen Shi" userId="ce841459-5ba4-42f0-9c16-763937adff3a" providerId="ADAL" clId="{808FDC86-656F-4057-8527-8CCFBA1EB1A3}" dt="2024-09-30T15:31:57.222" v="2330" actId="1076"/>
          <ac:picMkLst>
            <pc:docMk/>
            <pc:sldMk cId="5937747" sldId="327"/>
            <ac:picMk id="7" creationId="{E5E40A74-87F7-43A3-7127-643FE59BA1AD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13:41.632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7678 3473 0,'-116'0'141,"46"58"-141,-35-58 0,-12 23 15,-23-23 1,71 0-16,-48 24 0,12 11 16,35-35-16,-35 0 15,82 11-15,-47-11 16,59 0-16,-59 0 16,-12 0-1,70 0-15,-58 0 16,1 0-16,22 0 15,-35 35 1,36-35-16,-24 0 16,47 0-16,-1 0 0,13 0 15,-36 0-15,24 0 16,11 0-16,-35 0 16,1 0-1,-1 0-15,12 0 16,-11 0-1,-1 0-15,0 0 0,1 0 16,23 0-16,-12 0 16,11 0-16,-11 0 15,-11 0-15,-1 0 16,24 0-16,0 0 16,11 0-1,-35 0-15,1 0 16,34 0-1,-11 0-15,-1 0 0,1 0 16,11 0 15,-34 0-15,34 0 0,-11 0-16,0 0 15,-1 0 16,13 0-31,-13 0 16,1 0-16,11 0 16,-11 0-16,0 0 15,11 0-15,-11 0 32,0 0-32,-1 0 15,13 0 1,-13 0-1,1 0 1,11 0 0,-34-12 31,22 12-32,24-23 1,-23 23-1,11-23-15,-11 23 16,-23-23-16,34 11 16,-35-11-16,1-1 0,22 1 31,-22 0-31,-1 23 16,47-24-16,-11 24 15,-13 0-15,1 0 16,-12-11-16,12-13 15,-1 24-15,1 0 16,11 0 0,-11 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17:00.924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18689 8624 0,'46'35'172,"36"11"-157,-36 36-15,-22-59 16,22 24-16,1-1 15,34 1-15,-81 0 16,47-24 0,-24 0-16,-23 0 15,0-11-15,0 11 16,24-23 31,-13 0-32,-11 24-15,24-13 47,46 13-47,-70-1 16,69 24-16,-57-24 16,-12-11-16,23-12 15,-23 23-15,24-23 16,-1 0-16,-11 0 31,-12 23-31,23 1 16,-23-13-16,23 12 15,-11-23 1,-12 24-16,23-13 16,0 13 30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18:24.52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16568 4114 0,'0'58'110,"23"-11"-110,-23 22 15,0-22 1,0 0-16,0 58 16,0-59-1,0 24-15,24 12 0,-24-12 16,23-24-16,-23 36 15,23-12-15,1-24 16,-24-22-16,0 22 16,23 1-16,-23-35 15,23 34 1,-23-23-16,23 24 0,-23-35 16,0 34-16,0-22 15,0-13-15,0 13 16,24 22-16,-1-22 15,47-1-15,-47 23 16,-23 1-16,12-35 16,35 58-1,-47-47-15,23 24 16,0-1-16,35 24 16,-58 12-16,0-36 15,24 1-15,-1-1 16,0 1-16,1 0 15,-1-24-15,-23-11 16,0 34-16,0-22 31,0 11-31,12-12 16,11 23 0,-23-22-16,0 11 15,23-12-15,-23 24 16,0-12-16,23 23 0,1-46 15,-24 57-15,23-22 16,-23 0-16,12-24 16,-12 12-1,0-12-15,23 1 16,-23-13-16,23 36 16,-23-1-16,0-22 15,24 11-15,-24-12 16,0 24-16,0-36 0,23 13 15,-23 22-15,12-22 32,11 34-32,-23-35 15,23 0 1,-23-11-16,23 35 16,-23-24-16,12 0 15,-12 12-15,23-11 16,-23-1-16,24 12 15,-24 11 1,23 1 0,0-24-16,-23 1 15,24-1-15,-24-11 16,0 34-16,11-22 16,13-13-1,-1 13-15,-11-1 16,-12-11-16,23 11 15,0 0-15,-23 0 16,0-11 0,12 11-16,11 1 15,-23-13-15,23 13 0,1-24 16,-13 46-16,13-34 16,-24 11-16,46 24 15,-46-24-15,24 24 31,-1-36-31,-11 36 0,11-24 32,0-11-32,0 11 15,-11 1-15,11-1 16,24 35-16,0-34 16,-24-1-16,-23 23 15,70 1-15,-70-24 16,46 1-1,-22 22-15,-24-22 16,46-1-16,1 0 16,-47 12-16,23-35 15,24 47-15,-35-24 16,11 0-16,23 24 16,1-24-16,0 24 15,-24-24-15,0-11 16,1 35-16,-13-24 0,36 0 15,-1 0 1,1 1-16,0-1 16,-24 24-16,35-24 15,-23-23-15,-12 23 16,24 1-16,-24-13 16,-11-11-16,11 0 15,24 0-15,-35 0 16,34 24-16,1-24 31,-24 23-31,-11-23 0,34 23 16,1 0-16,-24-23 15,1 0 1,10 24-16,48-24 16,-70 0-1,11 0-15,0 0 16,1 0-1,-13 0 1,13 0-16,-1 0 16,-11 0-1,11 0-15,-23-12 16,46 12-16,-34 0 16,-12-23-16,47 0 0,-1-1 31,-22 13-31,-24-13 15,23 24 1,-11-23-16,11 23 16,0-23-16,0 11 15,-11-11 1,11-1-16,1 13 16,-13 11-1,-11-24-15,24 1 16,-1 0-1,-23 11 1,0-11-16,12 23 16,-12-23-16,23 11 15,-23-11 1,23-1 15,1-22-15,-24 34-1,0-11 1,11-1-16,-11 13 0,-23 11 203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18:28.19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19155 9323 0,'11'-47'110,"36"24"-110,23 0 15,11-36-15,-34 13 16,0 22-16,11 1 15,-35-58-15,82 57 16,-58-22-16,-1-13 16,12 36-16,12-24 15,-70 24-15,47-23 16,-47 34-16,23-58 16,-23-12-16,24 36 15,-24-1-15,23 35 16,-23-34-16,0-1 15,0 1-15,0 11 16,0 11-16,23 1 16,-23-12-16,0 12 15,12-1 1,11 1-16,-23 12 16,0-13-1,0 1-15,0-12 16,0 12-16,0-24 0,0 35 15,0-34 1,0 22-16,0 13 16,0-13-16,23-22 15,1-1-15,-24 24 16,23-47-16,-23 35 16,47-23-1,-47 23-15,0 12 16,23-1-16,-23 1 15,23-12-15,-23-12 16,0 24 0,0 0-16,24-12 15,-24 11-15,0 1 32,0-12-32,0-11 15,23-1 1,-11 24-1,-12-1-15,23 13 16,0 11-16,-23-24 16,12 1-16,-12 0 15,23 23-15,0-35 16,-23-12 0,47 24-16,-24 0 15,1-24 1,-24 35-16,11-11 0,13-24 15,-24 24-15,23 11 16,0-34-16,-23-1 16,23 1-16,1 22 15,-13 13-15,13-36 16,-1 24 0,0 23-16,1-47 15,-13 35-15,13-34 16,-24 22-1,23-22-15,0 34 16,-23-11 0,0 0-16,12 11 15,-12-11-15,0-1 16,23-22-16,-23 34 16,0-11-16,23-1 15,-23-11-15,24-11 16,-24 23-1,23-24-15,-23 24 16,0 11-16,23-11 16,-23-1-16,0 13 15,24-59-15,-1-35 16,-23 82-16,23-47 16,-23 46-16,24-11 15,-24 12-15,23-23 0,-23-1 16,0 35-16,12-34 15,22-1-15,-22 24 16,-12-1-16,0-11 16,23-46-1,1 34-15,-24 24 16,23-12-16,0-23 16,-23 46-16,24-35 15,-24-57-15,23 80 16,-23-11-16,0 12 15,23 0-15,-23 11 16,0-35-16,0 24 0,24-24 16,-24 36-1,0-36-15,0 24 16,11 11 0,-11-34-16,23-1 0,-23 24 15,24-12-15,-24-47 16,23 36-16,-23 22 15,0-34-15,0 35 16,23-1 15,-23 1-15,24 35 140,-13 11-156,-11 0 0,0 12 0,0 12 16,0 23-16,0 11 15,0-11-15,0 12 16,0 128 0,0-105-16,-11-59 15,-13 36-15,24-12 16,0-24-16,0 1 16,0 0-16,0 22 15,0-22-15,-23 0 16,23-1-16,-23 1 15,23 0-15,0-1 16,-24-34 0,24 34-16,0 1 0,-23 0 15,23-24 1,0-11-16,-23 34 16,23-23-16,-12 24 15,12-35-15,0 11 16,-23 0-16,23-11 15,-23 58-15,-1-47 16,24 24 0,-23-35-16,11 34 15,12-23-15,-23 12 16,0 24-16,-24-36 16,47 12-16,-23-12 0,23 24 15,-23-35-15,-1 11 16,13 23-16,11-22 15,-24 11 1,1-12-16,23 0 16,0 1-16,-23-13 15,23 13-15,0-1 16,0 12 0,-12-12-16,12 0 31,-23-11-31,23 11 0,0 24 0,0-35 15,0 34 1,-24-22 0,24 11-16,0-12 15,0 0-15,0 1 16,0-13-16,0 12 16,-23 1-16,23-13 15,-12 36-15,12-24 16,0 1-16,0-13 15,-23 13 1,23 22-16,-23 1 16,0-1-16,23-34 15,-24 58-15,1-23 16,0 11-16,23 12 0,-59 81 16,36-104-16,23 0 15,0-36-15,0 13 16,0 22-1,0-34-15,-23 11 16,0 24-16,23-1 16,0-34-16,-24 35 15,-22-1 1,46-22-16,-24-1 0,1 47 16,0-24-16,23-34 15,-24 35-15,13-24 16,11 0-16,-24 12 15,1 12 1,0-1-16,0 13 16,23-48-16,-47 36 15,47 0-15,-23-24 16,-1 12-16,24-12 16,-23 1-16,-12 22 15,35 1 1,-58-1-16,46-22 0,-11-13 15,-24 13 1,24-1-16,23 0 0,-12-11 0,-11 11 16,0 1-16,23-13 15,-12 12-15,-11-23 16,-1 0-16,1 24 16,11-13-16,-11 13 15,0-24 16,11 0-15,-11 0 0,0 0-1,11 0 32,-11 23-31,-1 0-1,1-11 17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19:07.44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19073 8612 0,'0'23'141,"0"12"-141,12 24 16,-12-25-1,23 25 1,0 11-16,-23-24 0,0 24 15,0-23-15,0-1 16,0 24-16,0-23 0,24 0 16,-24 34-16,23-34 15,-23-24-15,23-11 16,-23 11-16,24 0 16,-1-11-1,-23 11-15,0 1 16,0 11-16,23 46 15,-23-58 1,23 24-16,-23-12 16,0 12-16,117 139 15,-82-128-15,-35-23 16,47 24 0,-47-48-16,0 13 15,23-24-15,-12 23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19:08.80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19749 8717 0,'-93'35'125,"46"-12"-125,-69 59 16,69-59-16,-23 35 15,-12-34-15,36-1 16,-36 35 0,36-35-1,-36 24-15,70-24 16,-11-23-16,0 24 16,-24-13-16,36 13 15,-13-24-15,24 23 16,-23-23-1,11 23-15,-34-11 16,22 11-16,-22-23 16,34 0-16,-11 24 15,0-1 1,11-11-16,-11 11 16,-1-23-16,13 0 15,-13 0-15,1 23 16,0-11-16,11 11 0,-11-23 15,23 23-15,-23-23 16,11 0-16,12 24 16,-23-13-1,-1-11 1,1 24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20:07.003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15077 2319 0,'11'0'328,"13"0"-312,69 0-16,-58 0 0,11 0 15,36 0-15,-12 0 16,0 0-16,70 0 16,-36 0-16,1 0 15,82 0-15,-47 0 16,-1 0-16,13 0 15,-106 23-15,24-23 16,12 24 0,-12 11-16,11-35 15,-34 0-15,-12 0 0,23 23 16,-23-23-16,12 0 16,-24 11-16,0-11 15,-11 0 1,11 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26:34.509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18164 8530 0,'0'47'187,"47"-24"-187,-24-23 172,-11 0-156,-12 24-16,23-24 172,0 35-157,-11-12 1,-12 0 62,23 12-47,1-35-15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26:47.43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10754 5186 0,'0'46'156,"0"-22"-156,0-1 31,0 24-31,0-36 0,0 13 16,0-1-16,0-11 16,0 11-16,0 0 31,0-11-16,0 11 1,0 0-16,0 1 31,0-13-15,0 13-16,0-1 31,0-11-31,0 11 31,0 0-31,0 1 16,0-13 15,0 13-31,0-1 16,0 12-16,0 11 16,0 1-16,0-24 15,0-11-15,0 11 31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26:48.80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10731 5932 0,'35'23'219,"-35"0"-204,35-23-15,-12 24 16,0 22-16,1-34 16,-13-12-16,12 0 0,-23 23 15,24 0 1,-24-11-16,23-12 15,12 23 1,-35 1-16,23-1 31,1-11-15,-13-12 15,13 23 0,-1 0-15,-23-11 0,23-12-1,-11 0 17,11 23-32,-23 1 15,0-1 1,23-23-16,-23 11 15,35 36 1,24-24-16,-36 59 0,24-35 16,-47-1-16,46-46 15,-23 47-15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26:49.869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11430 6631 0,'0'23'31,"0"-11"-15,-35 11-16,35 59 16,-23-71-16,23 13 15,-47-1-15,47 0 16,-12-23-16,-11 12 16,0 11-1,23 1 1,0-1-16,-12-23 15,12 11 1,0 13-16,0-1 0,-23-23 16,23 12-16,-24 34 31,1-11-15,11-11-1,12-1-15,0 0 16,0-11-16,0 11 15,0 1 1,0-13 0,0 12 62,0 1-63,-23-24 95,23 23-110,0-11 62,-23 11-62,0 0 16,11-11 15,12 11-15,0 1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14:32.14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1386 8892 0,'24'0'156,"-1"0"-140,-11 11-1,11 13 16,23-24-31,94 58 16,-93-35 0,34 24-16,-34-47 15,35 35-15,57-12 16,-92 0-16,35 36 16,-36-59-16,1 23 15,-1-23 1,1 23-16,-35-23 15,11 0 17,0 0-17,1 0 17,-13 0 155,-11-11-156,24-13 16,-1 13-31,-12 11-1,13 0-15,-24-24 16,23 1 0,-11 23-1,58-23-15,-47 23 16,-23-12-16,70-11 0,-47 23 16,12-24-1,47 1 1,-59 23-16,47-46 15,-24 22-15,1-11 16,0 35-16,-1-23 16,1 0-16,-35 23 15,11-12-15,23 12 16,1-23 0,0-1-1,-24 24-15,12 0 16,12-23-16,-24 23 15,0-23-15,12 23 0,-12 0 32,1-24-32,-1 24 0,-11 0 31,11 0-15,0 0-1,-11 0 1,11 0-16,1 0 15,-1 0-15,-12 0 16,13 0 0,-1 0-1,12 35 17,12-23-17,-24-12-15,-11 23 16,11 1-16,24 22 15,-24-46-15,12 24 16,-35-13 0,23-11-16,0 0 15,-11 24-15,-12-1 16,23-11 0,1 11-1,-1 0 1,-11-11-16,11 34 15,-23-22 1,23-24-16,-23 23 16,23-23-1,-23 12-15,12-12 16,-12 23 0,23-23-1,1 0 1,-24 23-16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26:50.704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11092 7412 0,'0'35'63,"0"-12"-63,0 0 15,70 24 1,-70-24-16,70-23 15,-70 12-15,70 34 16,11 13 0,-81-48-1,0 13 1,0-1 46,47 24-62,-36-47 16,-11 11-16,70 59 16,-46-47-16,-24 1 15,23-24-15,24 46 16,-47-34-16,11-12 62,13 0-46,-1 0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26:51.580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11779 8053 0,'-23'23'47,"23"0"-47,-23-11 16,23 34-16,0-22 15,0-13-15,0 59 16,0-23 0,0-24-16,0 12 15,-24 12-15,24-24 16,0 24-16,-23-36 16,23 13-1,0-1-15,0-11 16,0 11-16,0 0 15,0 1-15,0-13 16,0 13-16,0-1 16,0-11-16,0 11 0,0 0 15,0 0-15,0-11 0,0 11 16,0 1 0,0-13-16,0 13 0,0-1 15,0 0-15,0-11 31,-12 11-31,12 24 16,0-35-16,0 11 16,0 23-16,0-34 15,0 35 1,0-24 0,0-11-16,0 11 15,0 0-15,0-11 16,0 11-16,0 1 31,0-1 94,0-11-125,-23 11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26:52.470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11744 9393 0,'12'11'16,"11"36"-1,24-24-15,-24 24 16,1-35-16,-1-12 15,0 70-15,-11-47 16,11-23-16,0 46 16,1-34-16,-24 11 15,11 1 1,13 22-16,-1-46 16,0 12-16,-23 11 15,12 1 1,11-24-1,-23 11-15,0 13 47,24-1-31,-24 0 15,0-11-31,0 11 31,0 0-31,0-11 32,0 11 15,0 1-32,0-1 48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26:57.29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16603 5034 0,'35'70'172,"-23"-46"-172,11 22 0,0-34 15,1 34 1,-1-22-16,-12-1 15,13 12-15,-1-12 16,0 24-16,-23-24 16,24 12-16,-1 12 15,-23-1 1,0-22-16,23 22 16,24 1-16,-47-24 15,0-11 1,0 11-16,23 0 0,-23 1 15,35 11-15,-35-12 16,47 47-16,-47-47 16,0-11-16,0 11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26:58.60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17046 5943 0,'-12'70'328,"-11"-23"-312,-24 69-16,-11-92 15,11 46-15,47-24 16,-23 36-16,0-36 15,23 1-15,0 0 16,-47-24-16,24 24 16,23-36-16,0 12 0,0 1 31,0-1-31,0-11 31,0 11-31,0 0 31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26:59.422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16743 6747 0,'23'12'109,"0"11"-93,-11-23-1,11 24 1,1-24-16,-24 23 15,11-11-15,13-12 16,-24 23-16,23-23 16,-23 23-1,23-23-15,-11 12 16,11 11-16,0 0 0,12 1 16,0 22-16,-23-34 15,11 11 1,1 1-1,-13-1 1,13-23 31,-1 0-31,-11 0-16,11 0 15,0 12 16,0-12-31,-11 23 16,11 0-16,1-23 16,-13 12-1,13-12 1,-1 23 0,0 1-16,-23-1 31,12-23-16,-12 11 17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27:00.17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17384 7342 0,'0'11'78,"0"13"-78,0-1 0,11 47 16,1-58-1,-12 34-15,0 1 16,0-1-16,0-11 16,0 12-16,23 0 0,-23-1 15,0 1-15,0-1 16,0 1-16,0-35 31,0 11-31,0 24 16,0-1-16,0-34 15,0 11-15,0 24 16,0-12 0,0-12-16,0 0 15,0 1-15,0-13 32,0 36-17,0-35 1,0 11-16,0 0 15,0 1-15,0-13 16,0 13 0,0-1-1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27:00.90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17430 8449 0,'47'0'62,"-24"0"-46,-11 0 0,34 0-16,-22 0 15,11 0 1,-12 0-16,0 0 15,1 0-15,11 0 16,-12 0-16,0 0 16,12 23-16,-12-11 15,24 11-15,-35-23 16,11 23-16,24 24 16,-24-35-1,-11-12-15,34 23 0,-23 0 16,24 1-16,-35-24 15,11 0-15,24 23 16,-24-11 0,-11-12-16,11 23 31,23 0-31,-34-23 31,11 0-31,1 0 16,-1 23-16,-11-11 31,-12 11 0,23-23 63,0 0-63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in="-60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8.51351" units="1/cm"/>
          <inkml:channelProperty channel="T" name="resolution" value="1" units="1/dev"/>
        </inkml:channelProperties>
      </inkml:inkSource>
      <inkml:timestamp xml:id="ts0" timeString="2024-09-30T15:06:05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20915 9763 0,'14'0'109,"-14"13"-93,0 14-1,13-14-15,0 13 16,-13-12-1,13-1 1,-13 0 15,0 0 1,0 1-1,0-1 31,13-13-46,1 0 0,-14 13-1,13-13 141,-13 13-124,13 1-32,0-1 31,1 0-15,-1 0 155,-13 0-155,0 1 0,0-28 218,0-12-218,13 13-16,0-14 15,-13 1 1,27-1 0,-27 14-1,13-13 1,-13 12 15,26 1-15,-26 0-1,14 0 1,-1 0 0,0-1-1,0 1 1,-13 0 15,0 26 125,14 0-156,-1 1 16,13 65 0,-13-26-1,1-40 1,-14 14-1,13 12 1,0-39-16,-13 13 16,0 1 15,13-1-15,1-13-1,-14 13-15,13-13 31,-13 13-15,13-39 93,0 13-93,1-27-16,-1 14 16,13-41-1,1 28 1,-27 12 0,26-39-1,-13 26 16,-13 27-15,0 0-16,0 0 63</inkml:trace>
  <inkml:trace contextRef="#ctx0" brushRef="#br0" timeOffset="3236.81">14618 4577 0,'40'0'157,"-14"14"-142,54-14 1,-27 0-1,-27 0-15,-13 0 16,14 0 0,-14 0-1,13 0 1,-12 0-16,12 0 16,-13 0-1,1 0 1,-1 0 31,0 0-32</inkml:trace>
  <inkml:trace contextRef="#ctx0" brushRef="#br0" timeOffset="4605.85">14883 4617 0,'0'13'94,"0"14"-79,0-14-15,0 0 16,0 40-1,0-13 1,0-1 0,0 1-1,0-13 1,0-14 0,0 0-1,0 0 16,0 0-31,-13 1 16,13-1 31,-14-13-31,1 0 30,0 0-14,0 0 15,-1 0-32,1 0 16,0 0 16,0 0-31,13-13 0,-13 13-1,13-14 16,-14 14-15,14-13 15,-13 13 1,13-13 14</inkml:trace>
  <inkml:trace contextRef="#ctx0" brushRef="#br0" timeOffset="5902.61">15200 4511 0,'-13'0'141,"0"0"-126,13 13 1,-13-13-16,-1 14 15,1-1 1,0 0 0,0-13-1,-1 27 1,14-1 0,-13 0-1,0 14 1,13-27-16,0 27 15,0-14 1,0 1 0,0-1-1,0 1 1,0-1 0,0-12-1,0 12 1,0-13 15,0 14-15,0-14 15,13-13-15,0 13-1,-13 0 16,14 1-15,-1-14 31</inkml:trace>
  <inkml:trace contextRef="#ctx0" brushRef="#br0" timeOffset="9227.7">15280 4736 0,'0'13'157,"0"0"-157,13 14 15,-13-14 1,0 14 0,13-14-1,-13 0 1,13-13-1,-13 13 17,0 1-32,0-1 484,0 0-250,14-26 63,-1 0-265,-13-1-32,13 14 15,-13-13 16,13 13-15,-13-13 15,14 13-31,-14-13 32,0-1-32,13 14 0,0-13 31,-13-13 0,0 12 0,13 14-15,-13-13 156,13 40 31,-13-1-203,14 1 16,-14-1-1,26 1 1,-26-1-1,0-13 1,0 0 0,0 1-1,0-1 32,13 0 16,-13-53 155,14 27-218,-14 0 16,13-13 0,-13 12-16,13-12 15,0 13 1,-13-1 0,14 1-1,-14 0 1,13-27-1,0 40 1,-13-13 0,0 0 15,13 0-15,-13-1 15</inkml:trace>
  <inkml:trace contextRef="#ctx0" brushRef="#br0" timeOffset="11305.81">15597 4471 0,'27'14'172,"-14"-1"-157,0 13 1,0-26-1,1 14-15,-1-1 16,0 13 15,0-12-15,0-14-16,1 13 16,12 13-1,-26-13 16,13 1-15,1 12 0,-14-13-1,0 1 1,13-1 0,-13 0-1,13 13 1,-13 1 15,0-14-15,0 0-1,-13 14 1,0-1 0,-14 1-1,14-14 16,0 13-15,-1-12 0,-12-1-1,13 0 1,13 0-16,-13-13 16,-1 0-1,14 14 16,-13-1-15,0 0 15,0-13 251,-1 0-189,14 13-77,-13-13 0,0 0 15,13 14-16,0-1 17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29:54.12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1713 1270 0,'23'0'109,"0"47"-93,-11-24-16,11 24 15,0-36-15,24 36 16,-24 34-16,24-57 16,-24 46-16,24-12 15,-24-11 1,0-36-16,24 59 16,-24-23-16,24 11 15,-24-46-15,24 58 0,-24 11 16,0-57-16,24 10 15,0 48-15,11-35 16,-35 11-16,-23-23 16,47 23-16,-1 12 15,-22-47 1,22 47-16,-22-46 16,22 69-16,1-12 15,34 1-15,-46-12 16,35 12-16,-70-1 0,82-58 15,-59 24-15,0 0 16,24-24-16,-24 24 16,36-1-16,-36 12 15,24-11 1,-47 0-16,23-36 16,-12 13-16,36 46 15,11-24-15,-34 1 16,-13-24-16,36 24 15,-24-24-15,0 12 16,24 47-16,-47-36 16,23-23-16,24 1 15,-24 22-15,-11-34 16,11 35-16,36-1 16,-48-22-1,36-1-15,-47 47 16,23-47-16,-11 0 15,11 24-15,35 23 16,-11-70-16,-24 47 16,24 11-16,-24-12 15,0-34 1,24 58-16,-47-47 16,47 47-16,-36-46 0,36-1 15,-24 24-15,35 22 16,-11-45-1,-24 34-15,24-58 16,0 70-16,-47-47 0,46 24 16,-23-24-1,-11-11 1,35 34-16,-24-46 16,24 47-16,-36-47 15,13 0-15,22 23 16,-23-11-16,36 11 15,-1 1-15,-46-1 16,11 0-16,24-23 16,-36 0-1,59 24-15,-23-1 0,-1 0 16,1-23-16,0 47 16,11-24-16,-12 0 15,1-23-15,-12 0 16,12 0-16,-24 0 15,23 24-15,-11-24 16,-11 23 0,22 0-16,-22-23 15,11 0-15,11 0 16,-22 0-16,-1 24 16,12-24-16,-12 0 15,24 0 1,-12 0-16,11 0 0,1 0 15,-24 0-15,12 0 16,12 0 0,-24 0-16,24-12 15,-36 12-15,36 0 16,-1-23-16,-22 23 16,22-24-16,-34 1 15,35 0-15,-1-24 16,1 24-16,-24 23 15,24-47-15,-24 24 16,0-24-16,-11 36 31,11-13-31,1-22 16,-1 34-16,-11-35 16,-12 24-16,23-23 0,0 34 15,-23-35-15,23 1 16,1 22-16,-1-22 15,0-1 1,1 0-16,-13 36 0,13-59 16,-1 23-16,0 1 15,-23-1-15,35 0 16,-11 1-16,-1-12 16,0 11-16,0-23 15,1 23-15,34-174 16,-35 174-16,12-34 15,-11 34 1,-24 24-16,0 0 16,23-12-16,-23 11 15,0-22-15,23-1 16,-23 35-16,12-34 0,11 22 16,-23-22-1,23 34-15,1-11 16,-24-24-16,11 47 15,13-11 1,-24-36-16,23 24 16,-23 11-1,12-11-15,-12-1 16,23 13-16,-23-13 16,23 24-16,-23-46 15,12 46-15,-12-12 16,23-34-16,0 22 15,-23 1 1,24 11-16,-13-11 16,-11 0-16,0-12 15,35-12-15,-35 1 16,24-1 0,-24 0-16,23 1 0,-11 22 15,-12-22-15,23-1 16,0 24-1,1 11-15,-24-11 16,46-24-16,-34 36 16,-12-13-16,46-22 15,-22 46-15,-1-24 16,-11-11 0,11 12-16,0 0 0,1-1 15,-13 13-15,13-36 16,-1 1-1,0 22-15,0 1 16,-11 11-16,11 12 16,1-46-16,-1 22 15,-23-11-15,47-23 16,-24 12 15,0 34-31,-11-11 0,11-1 0,0 1 16,-23 11-1,24-11 1,-13 0 0,13 11-16,-24-11 15,23-1 1,-11 1-16,11 23 16,0-12-16,-23-11 15,12 0-15,11 11 16,1 12-1,-24-23-15,0 0 32,23 23-17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14:37.583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7492 9498 0,'70'0'218,"-24"23"-218,-34-23 16,34 0-16,1 0 16,-24 12-1,12-12-15,47 0 16,-47 0 0,-12 0-1,24 0-15,-1 23 16,-22-23-16,34 0 15,-35 0-15,47 0 16,35 35-16,-58-35 0,-1 0 16,-34 12-16,81-12 15,-70 23-15,24 0 16,23-23-16,-47 0 0,24 0 31,-36 0-31,36 0 0,0 23 16,-24-23-16,35 0 15,-35 24 1,24-24-16,-35 0 16,34 23-16,-22-23 15,-1 0-15,12 0 16,-35 12-16,23-12 31,0 0-31,-11 0 31,11 0 1,1 0-1,-13 0-31,13 0 62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29:56.52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6163 839 0,'0'23'109,"-11"24"-93,-13-1-16,24-22 15,0 34-15,-23-11 16,0 11 0,23-23-16,-24 11 15,1 13-15,23-48 32,-23 13-32,23 22 15,0-34-15,-23 35 16,23-1-16,0 1 0,-24-1 15,-22 1-15,46-24 16,0 12-16,0-11 16,0-1-16,0 24 15,0-36-15,-24 13 16,24 22 0,0-34-16,0 34 15,-23-22-15,23 11 16,0-12-16,0 0 15,0 12-15,0-11 16,0-1-16,0-11 16,0 11-16,-12 0 15,12 12-15,0-12 16,-23 1 0,23 11-16,0-12 0,0 24 15,0-36-15,0 13 16,0 22-16,0-23 15,-23 12-15,23 12 16,0-24-16,-23 24 16,-1 0-16,24-36 15,0 36-15,-23-1 16,23 1 0,-23 0-16,23-24 15,0 12-15,-24 12 16,1 34-16,23-58 0,-23 47 15,23-35-15,-24 24 16,24-24-16,-23 23 16,23 12-16,0-47 15,0-11 1,-23 34-16,23 36 16,-24-35-16,1-1 15,23 24-15,-23-23 16,0-1-16,23 36 0,-24-12 15,-11 186-15,-35-46 16,70-140-16,0-23 16,-23-1-16,23 1 15,0 23 1,0-24-16,0 1 16,0 0-16,0 22 15,0-45-15,0 34 16,0 24-16,0-59 15,0 12-15,0 46 16,0-69-16,0 35 16,0 23-16,0-24 15,0 1-15,-23-1 16,23 1-16,-23-47 16,23 47-16,0-12 15,0-12-15,0 24 16,0-1-16,0-11 15,0-12-15,0 24 16,0 23-16,-24-23 16,24-1-1,0 1-15,0-1 16,0 1-16,0 0 16,0 23-16,0-47 15,0 35-15,0-11 16,0-1-16,0 1 0,0 0 15,0-1-15,0-11 16,0 12-16,0-24 16,0 24-1,0-12-15,0 46 16,0-57-16,-23 34 16,23-12-16,0 1 15,-23 0-15,23-1 16,0-22-16,0 11 15,0-12-15,0 24 0,0-36 16,0 12-16,0 1 16,0-1-1,0-11 1,0 11-16,0 0 31,0-11-15,11-12 15,13 0 0,-13 0-15,13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30:00.853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8167 1550 0,'59'35'250,"-48"-12"-250,36 0 15,-24 24-15,-23-24 16,24-23-16,-1 12 16,-12-12-1,-11 47 1,24-47-16,-1 23 16,-11-11-16,11 11 15,0 0-15,-11-11 16,11 11-16,1 0 15,-1 1-15,12-13 16,-12 48-16,35-13 16,-11-22-16,-24 22 15,1-23-15,-13-11 16,-11 11 0,24-23-16,-24 24 15,23-24-15,-58-35 297,-12-12-281,12 1-16,12-1 15,11 47-15,-11-23 32,23-1-32,-23-22 0,-1 46 15,24-12-15,0-11 16,-11 23-16,-12-47 15,-1 24-15,1 11 16,11-11-16,12-24 0,-23 36 16,0 11-1,23-24-15,0 1 0,-12 23 16,-11-12-16,-1-11 16,1 23-1,23-23 1,0-1-16,-12 24 62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30:03.684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9333 1037 0,'-12'12'156,"-11"-12"-156,-1 0 15,13 11 1,-13 13-16,1-24 16,11 23-16,-11-11 0,23 11 15,-23 0-15,-1 1 16,13-24-16,-12 11 16,-24 12-16,0 24 46,24-24-46,11 1 0,-34-24 0,22 11 16,13 13 0,11-1-16,-24-23 15,1 23-15,0-11 16,11 11 0,12 1-16,-23-24 15,0 0 1,23 11-1,-12 13 1,12-1-16,-23-23 16,-1 0-1,24 23 1,-23-23-16,11 12 31,12 11-31,-23-23 16,0 23-16,-1 47 47,24-58-32,-11 11 1,-12-23 0,23 24-16,0-13 15,-24 13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30:15.44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8412 2237 0,'35'-11'188,"-35"-13"-188,35 1 15,-12 11-15,24-34 16,-24 23-16,-23-1 16,35 24-16,-12-46 15,36 22 1,-59 13-1,11 11-15,36-24 32,0 1-17,-24 23 1,-11 0 0,11-23 15,0 23-31,0-24 15,-11 13-15,11 11 16,24-47 0,-24 24-16,-11 23 0,35-23 15,-24 23-15,-11-24 16,11 13-16,0-13 16,0 24-16,-11 0 15,-12-23-15,47 0 16,-24 11-16,-11-11 15,34 23 1,-46-24-16,47-22 16,-1 22-1,1 1 1,0 0-16,-47 11 16,0-11-16,46 0 0,-22-1 15,-13 24-15,13-35 16,22 35-16,-23-58 15,1 46 1,22-11-16,-46 0 16,12 23-16,11-47 15,1 35-15,-1 12 16,-11-23-16,11 23 16,0-46-16,0 34 15,-11-11 1,11 23-16,1-24 15,-1-22 1,-11 46-16,11-12 16,0-11-16,-11-1 15,11 13-15,1-13 16,-1 1 0,-23 0-16,11 11 15,13 12-15,-1-23 16,-23 0-1,12 23 1,-12-12 0,23 12-16,-23-23 31</inkml:trace>
  <inkml:trace contextRef="#ctx0" brushRef="#br0" timeOffset="1396.31">8832 1818 0,'0'11'0,"11"-57"203,36-1-203,11-11 15,-46 46-15,34-11 16,-46-24-16,47 1 16,-24 22-1,24 1 1,-24-23-16,24 22 0,-47 1 15,23 0 1,-11 11-16,11-11 16,0 23-16,24-47 15,-35 47-15,11-23 16,0 23 0,0-12-16,-11-11 15,11 23 1,24-24-16,-35 1 0,34 12 15,-22-13-15,-1 24 16,12-23-16,-12 23 16,0-23-16,24-1 15,-47 13-15,35 11 16,-12-24-16,1 1 16,11 0-1,-12 11-15,0 12 16,12-23-16,-12-1 15,1 24-15,22-23 16,-34 11-16,11-11 31,24 23-31,-35 0 0,11-23 16,23 0-16,-22 23 16,-13-12-1,13-11-15,-1-1 16,-11 1-16,11 23 15,0 0-15,1-12 16,-13 12-16</inkml:trace>
  <inkml:trace contextRef="#ctx0" brushRef="#br0" timeOffset="3107.07">9367 1340 0,'-23'0'47,"0"23"-32,-12 1-15,12-13 16,23 36-16,-47 0 15,24-24-15,-1-23 16,24 23-16,-35 0 16,12-11-16,0 35 0,-59-24 31,82 0-31,0 1 16,-35-13-1,35 13-15,0-1 16,-46-23-16,22 47 0,1-47 0,11 23 15,-11-12-15,0 13 16,0-1 0,23-11-1,-12 11 1,-11 0-16,-1-23 16,24 24-16,0-13 15,-35 13-15,12-24 16,23 23-16,0 0 15,-23-11-15,-1 11 16,13 1 0,-13-13-1,1 12 1,12 1-16,-13-1 16,1-11-16,11 11 15,-11-23 1,0 23-1,-1-11-15,13 11 16,-13 1 0,1-1-1,11-23-15,12 12 16,0 11-16,-23 0 16,0-23-1,0 12 1,11 11-16,-11 0 15,-1-11 17,24 11-32,0 1 15,-11-24 17,-13 23-17,24-11 16,-23 11-15,0 0 15,23-11-31,-12-12 16,12 23-16,0 1 16,-23-1-16,23-11 15,-24-12-15,13 23 16,11 0-1,0-11-15,-23 11 16,23 0-16,-24-23 16,24 12-1,0 35-15,-11-47 16,-13 46-16,24-22 0,-23-13 16,23 13-1,0-1 1,-23-23-1,23 12-15,0 11 47,0 0-15</inkml:trace>
  <inkml:trace contextRef="#ctx0" brushRef="#br0" timeOffset="8591.78">16102 5267 0,'23'0'328,"1"0"-312,-13 0 15,13 0-31,-1 0 16,47 0 0,-59 0-16,36 0 15,0 12-15,-24-12 16,12 0-16,11 23 0,-22-23 15,-1 0-15,12 0 16,12 0-16,-1 24 16,1-24-16,34 0 15,-46 0-15,12 0 16,0 0 0,-1 0-16,-23 0 15,12 0-15,-11 0 16,22 0-16,-34 0 15,11 0-15,24 0 16,0 0-16,-36 0 16,36 0-16,-24 0 0,12 0 15,12 0 1,-1 0-16,1 0 16,-36 0-16,36 0 15,-24 0-15,12 0 16,-11 0-16,22 0 15,1 0-15,-35 0 16,34 0-16,24 0 16,-47 0-16,47 0 15,-58 0 1,11 0-16,47 0 16,-47 0-16,-11 0 15,35 0-15,-24 0 0,-11 0 16,11 0-16,0 0 15,12 0-15,-12 0 16,24 0 0,-35 0-16,11 0 15,24 0 1,-36 0 0,36 0-16,0 0 0,-24 0 15,12 0-15,-12 0 16,24 0-1,-36 0-15,36 0 16,0 0 0,-24 0-16,-12 0 0,36 0 15,-24 0 17,-11 0-17,11 0-15,1 0 31</inkml:trace>
  <inkml:trace contextRef="#ctx0" brushRef="#br0" timeOffset="21311.16">15578 3391 0,'0'35'125,"0"35"-125,0 12 16,0-13-16,0-22 15,0 23-15,0-23 16,0 34-16,0-11 16,0-23-16,0-24 31,0 35-31,0 24 0,0-12 15,0-47-15,0 24 16,23 23-16,-23-47 16,0 12-1,0 12-15,0-24 16,0 0-16,0-11 16,0 34-16,0-22 15,0-13 1,0 36-16,0-24 15,0-11-15,0 35 16,0-1-16,0-22 16,0-13-16,0 36 0,0-24 15,0-11-15,0 11 16,0 24-16,0-36 16,0 13-16,0 22 15,0-34 1,0 35-16,0-24 15,0 0-15,0-11 16,0 11 0,0 0-16,0-11 15,47 151-15,-47-139 16,0 10-16,0-10 0,0-1 31,0 0-31,0-11 16,0 11-1,23-23 1,0 24 0,-23-13-16,12-11 31,34 24-31,1-1 16,0 0-1,-1 1-15,1-1 16,-1-23-16,36 0 15,-12 0-15,11 0 0,-11 0 16,0 0-16,-23 0 16,34 0-16,-46 0 15,12 0-15,35 0 16,-36 0-16,-34 0 16,34 0-1,-22 0-15,34 0 16,-11 0-16,-1 0 15,211 0-15,-211 0 16,24 0-16,-23 35 16,34-12-16,-46-23 15,47 23-15,-36-23 16,1 0-16,0 0 16,-36 0-16,59 0 15,0 0-15,-23 0 16,-24-11-16,24 11 15,-24-47-15,23 24 16,-22-24-16,22 1 16,-46 22-16,82-81 15,-70 94-15,-12-59 16,23-12 0,12 36-16,11-1 15,-46-23-15,82 12 16,-59-24-16,-23 71 15,0-36-15,24 0 16,-24 1-16,23-1 16,-23 1-16,0-24 15,0-12-15,23 35 0,-23-22 16,0-36 0,0 58-16,24-23 15,-24 23-15,23-34 16,-23 34-16,0-23 15,23-11-15,-23 11 16,23 23-16,-23-34 16,0 34-16,0-23 15,0 24-15,0-1 16,0 12 0,0-47-16,0 59 0,0-12 15,0 12-15,0-1 16,0-10-16,0 10 15,-23-22-15,0 34 47,23-11-47,-23-1 32,11 24-32,-11-23 15,23 11 1,-105-69-1,105 69-15,-12-11 16,-11 0-16,-1-1 16,13 13-16,-13-13 0,1 24 15,12-23 1,-13 23-16,24-12 16,-46-11-16,22 23 15,-11 0-15,12 0 16,0 0-16,-12 0 15,-12 0-15,-34 0 16,-59 12-16,35-12 16,35 23-16,-46 12 0,46-12 15,-12 1 1,12-24-16,-11 23 16,57 0-16,-11 0 15,12-23-15,-47 47 16,47-47-16,11 23 15,-34-11-15,-1-12 16,0 0-16,1 58 16,22-58-16,13 0 15,-36 0 1,24 0 0,-24 24-1,36-13-15,-13 13 0,1-24 16,-12 0-16,35 23 15,-23-23 1,23 12-16,0 11 31,-24-23 16,13 0-16,11 23-31,-47 0 32,24-11-32,0 11 15,-12-23-15,-117 59 16,1-24-16,46-35 16,35 0-16,-35 0 15,24 0-15,34 0 16,12 0-16,12 0 31</inkml:trace>
  <inkml:trace contextRef="#ctx0" brushRef="#br0" timeOffset="25936.12">7119 3205 0,'23'0'312,"24"0"-312,-24 0 16,24 11-16,-36-11 16,13 0-16,-24 24 15,23-24-15,-12 23 16,36-23 0,-24 0-1,47 23-15,-58-11 16,11 11-16,24 0 15,-24 1-15,12-1 0,-12-23 16,24 12-16,-35-12 16,11 23-1,24-23 79,-36 0-31,36 47-48,-1-24 1,13 59-16,-48-71 15,-11 13 1,24-24-16</inkml:trace>
  <inkml:trace contextRef="#ctx0" brushRef="#br0" timeOffset="29031.37">7666 3310 0,'-23'0'344,"23"23"-344,-23 0 15,-1-23 1,24 12-1,0 11 32,0 0-31,0-11 15,-11-12-15,11 47-1,-23-24 64,-1-11-79,24 11 15,-11-23-15,11 23 16,-24 1-1,1-24-15,23 11 16,0 13 15,-23-24-31,11 23 16,-11-12 15,23 13-31,-24-24 16,13 23-1,11 12 1,-24-12-16,-22 1 31,34-1-31,-11 24 16,0-36 0,-1 13-16,24-1 15,-11-23-15,69-58 406,-58 34-390,12 1-16,11 0 16,0 11-16,-11-11 15,11 23-15,-23-24 16,0 13-16,47-13 16,-47 1-16,23 23 15,-11-46 1,34 46-16,-46-12 0,24 12 0,-1-47 15,0 24-15,-11 0 16,11 11-16,24-11 0,-24-24 31,-11 24-31,11 23 16,0-47-16,1 35 16,-13-11-16,13 0 15,-1 23 1,-23-23-16,70 11 15,-70-11-15,0-1 0,11 1 16,36 11-16,-24-11 16,1 0-1,-13-1-15,13 13 16,-24-13-16,46-22 16,-23 46-1,-23-23-15,0 11 16,59-35-16,-59 24 15,46-24 1,-46 36 0,24-13-1,22-22 1,24-24 0,-47 58-1,-11-11 1,35 0-16,-47-1 15,23 13 1,-11-13-16,11 24 16,-23-23-16,23 23 15,-23-23 1</inkml:trace>
  <inkml:trace contextRef="#ctx0" brushRef="#br0" timeOffset="30842.75">6746 4149 0,'23'0'250,"1"23"-234,-13-23-16,12 23 16,1 1-16,-13-13 15,13 12-15,-1 24 16,59 0-16,-59-24 16,-23 0-16,35-11 15,-12 11 1,-23 1-1,23-1-15,-11-11 16,11 11 0,1-23-16,-1 23 78,-11-23-63,-12 35 1,46-35-16,-22 23 16,-13 1-16,-11-13 15,24-11-15,-1 24 16,0-1 0</inkml:trace>
  <inkml:trace contextRef="#ctx0" brushRef="#br0" timeOffset="33757.92">7503 3869 0,'0'12'297,"0"23"-297,0-12 31,0 0 31,0 0-62,0-11 47,0 11-15,0 1-17,0-13-15,-11-11 16,11 24 15,0-1 0,0 0-15,0-11 0,0 11-1,0 1 1,-12-13-16,12 13 15,-23 22-15,23-23 32,0 12-32,0-11 15,-24-1 1,1-11-16,23 11 16,0 0-1,0 12-15,0-11 16,0-1-16,-12-11 15,12 11-15,0 0 16,-23-23-16,23 23 16,0-11-1,0 11 1,-23-23-16,23 47 16,-24-35-16,24 11 15,-11-23 1,11 23-16,0-11 15,0 11-15,-23 1 32,-1-1-32,1 12 15,23-12 1,-12 0-16,-11-11 16,23 11-1,0 1 1,0-1-1,0-11 17,0 11-17,0 0 1,0-11-16,0 11 31,0 1-15,-23-13 15,23 13-15</inkml:trace>
  <inkml:trace contextRef="#ctx0" brushRef="#br0" timeOffset="34262.05">7142 4533 0,'0'23'79,"0"1"-79,0-1 15,0-11-15,0 11 16,0 0-16,0-11 15,0 11 1,0 1-16,-23-24 16,23 11-16,-24-11 15,24 24-15,0-1 16</inkml:trace>
  <inkml:trace contextRef="#ctx0" brushRef="#br0" timeOffset="36242.83">5791 4825 0,'0'23'188,"0"0"-188,0 0 15,0-11-15,0 11 16,0 1-16,0-13 0,0 13 31,0-1-31</inkml:trace>
  <inkml:trace contextRef="#ctx0" brushRef="#br0" timeOffset="37944.51">6152 3939 0,'0'23'109,"23"0"-109,-23 1 16,0 22-1,0-34-15,0 11 0,0 47 32,0-58-32,0 58 0,0-47 15,0 0-15,0 12 16,0-11-16,0-1 15,0 12-15,0-12 16,0 1 0,0 11-16,0-12 15,0 23-15,0-11 16,0 12-16,0-24 16,0 24-16,0-35 15,0 11-15,0 0 16,0-11-16,0 11 15,0 1 1,0 10 0,0 13-1,0 0 1,0-24 0,0 0-16,0-11 15,0 11-15,0 24 16,-12-35-16,12 34 15,0-23-15,-23 12 32,23-11-32,0-1 15,0 0 1,0 12-16,0-11 16,0 22-1,0-34 1,0 35-16,0-24 0,0 12 15,-12-12-15,12 0 16,0-11 0,0 35-16,0-1 15,0-34 1,0 11-16,0 24 16,0-1-16,0-11 15,0-11-15,0 22 16,0 1-16,0 93 15,0-105-15,0 11 16,0-22 0,0 46-1,0-59 1,0 36-16,0-24 16,0 12-1,0-12-15,0 24 16,0 0-1,0-36-15,0 36 0,0 23 32,0-47-32,0 24 15,0-36 1,0 36-16,0-24 16,0-11-16,0 35 15,0-24-15,0-11 16,0 34-16,0-22 15,0-13-15,0 36 16,0-1 0,0-22-1,0-13-15,0 13 0,0-1 47</inkml:trace>
  <inkml:trace contextRef="#ctx0" brushRef="#br0" timeOffset="43943.91">5860 5908 0,'24'0'297,"-1"0"-297,24 0 15,-36-23-15,13 23 16,-1 0-16,-11 0 16,11 0-16,0 0 15,-11 0-15,11 0 16,0 0-16,1 0 15,11 0 1,-12 0-16,24 0 16,-36 0-1,13 0-15,-1 0 16,-12 0-16,13 0 16,-1 12-16,-11-12 15,58 23-15,-47-23 0,0 0 16,-11 23-16,58 1 15,11-24 1,-69 11-16,35-11 16,23 0-16,-47 0 15,-23 24 1,23-24 0,0 0 15,-34 0 109,-13 23-124,1-23 0,12 0-1,-13 0 1,1 0 0,11 0-1,-11 0 1,0 0-16,11 0 15,-58 0 1,-11 0-16,46 0 16,11 0-16,-22 0 15,-24 0-15,46 0 16,-22-12-16,-1 12 16,36 0-16,-13 0 15,-22-23-15,-1 23 16,-23-23-1,47 23-15,-24-24 16,-23 24-16,47-23 0,-12 0 16,-11 23-1,22 0-15,1 0 16,-12-12-16,12 12 0,-1 0 16,1 0-1,-12 0 1,12 0-1,-1-23-15,13 23 16,-12-24 0,-1 24-16,13 0 15,-36 0-15,0-23 16,-57 23 0,80-23-16,1 23 0,11 0 15,-11 0 1,0 0-1,11 0 1,-11 0 0,-24-12-16,24 12 0,11 0 0,-58-23 15,24 23 17,22 0-17</inkml:trace>
  <inkml:trace contextRef="#ctx0" brushRef="#br0" timeOffset="51887.73">2889 2331 0,'-23'11'156,"-12"36"-156,-23-1 16,11-22-16,24 22 16,-59-22-16,36 57 15,-1-57-15,24 22 16,-24 12-16,-34-34 16,57-1-16,13-23 15,-36 58-15,0-58 16,-34 59-16,34-59 15,1 0-15,-1 23 16,1-23-16,34 23 16,-11-11-1,-1-12-15,13 23 16,-13 1 0,24-1-1,0-12-15,-23-11 16,0 0-1,11 24 1,-11-1 0,-1-23-1,36 0 188,11-12-203,141-69 16,-95 23-16,83 34 0,-106 1 16,36 0-16,-12-1 0,12 24 31,-48 0-31,-10-23 0,-1 0 0,-11 23 16,11-24-1,0 24-15,1-11 16,-13 11-16,13-24 15,-1 24-15,-11 0 16,11 0-16,0-23 16,0 23-1,-11 0-15,11-11 16,-23-13 0,24 24-1,-13 0-15,13-23 16,-24 0-16,46 11 15,-22-11-15,-13-1 16,13 1-16,-1 11 16,12-11-16,-12 0 15,0-1 1,1 13-16,-13-13 16,13 1-1,-1 12 1,-11-13-1,11 1-15,0 11 16,-11-11 15,11 0-31,0 23 16,24-47 0,-35 35-1,11 12 1,-23-23-1</inkml:trace>
  <inkml:trace contextRef="#ctx0" brushRef="#br0" timeOffset="53126.42">3344 2004 0,'-24'12'141,"-22"35"-141,23-1 0,-1-23 15,13 1 1,-36 11-16,24-12 16,-24 24-16,0-24 15,47 0-15,0-11 16,-46 11-16,34 1 0,-11-1 15,0 12-15,-24-12 16,24 0-16,-24 24 16,35-47-1,12 23 1,0-11-16,-46 11 16,23-23-16,-1 0 15,-11 24 1,12-24-1,0 23-15,23 0 16,-12-11 0,-11-12-16,-1 0 31,24 23-31,-11-23 16,11 24-16,0-13 0,-24-11 15,24 23-15,-23-23 16,0 0-16,-12 47 15,12-24 17,-1-23-32,24 12 31,-23-12-31,11 0 0,-11 0 141</inkml:trace>
  <inkml:trace contextRef="#ctx0" brushRef="#br0" timeOffset="58911.24">1887 2039 0,'0'-23'0,"-23"23"31,23-23-15,-23 23 15,23-12-15,11 12 234,13 47-235,-1-47 1,-11 23-16,-12 0 16,23-23-16,-23 12 15,0 11-15,23-23 16,1 23-1,-13-23 1,-11 12-16,0 11 31,0 1 1,0-13-1,0 13-16,0-1 17,23 0-1,1-11-15,-24 11-16,11 1 62,-11-13-46,0 13-1,24-1-15,-24 0 16,23-11 0,-23 11-1,23 47-15,-23-47 16,12-11-16,-12 11 31,0 1-31,23-24 16,1 11-16,-24 13 15,0-1-15,0-11 16,0 11-16,23 0 16,-23 0-16,0-11 15,12-12-15,11 23 16,-23 1-16,0-13 15,0 13-15,0 22 32,23-46-17,-23 12 1,12 11-16,11-23 16,-23 24-1,0-1-15,23-11 31,-23 11-15,0 0 0,0-11-1,24 34 1,-24-22-16,11-1 16,-11-11-1,24 11 32,-36-81 47,-11-12-94,23 23 15,0 1-15,0-36 16,0 47 0,-24-12-16,24-34 15,0 34-15,0 1 16</inkml:trace>
  <inkml:trace contextRef="#ctx0" brushRef="#br0" timeOffset="60918.04">2318 2051 0,'35'58'359,"-11"47"-359,-24-58 0,23-1 16,0 36 0,12-1-16,12-57 15,-47 46-15,23-24 16,-23-22-16,12-13 15,-12 13-15,0-1 32,0 0-17,23-23-15,-23 12 32,23 11 77,1 0-93,-24-11-16,0 11 15,0 1 1,0-1-1,11-23-15,13 12 0,-1 11 16,-23 0 15,0-11-31,12-12 16,-12 23 0,23-23-1,-23 24 1,0-1-16,23-11 15,-23 11 1,0 0-16,12-11 16,-12 11 15,0 24-31,0-36 16,0 13-1,0-1-15,23-11 16,0 11-1,-23 0 17,24 1-32,-24-13 15,0 13-15,11-1 0,-11 12 16,24-12 0,-1 24-16,0-24 15,-23 12 1,47 12-16,-47-1 15,0 1 1,23-24 0,-11 0-16,11 12 15,-23-11-15,0-1 16,23-11-16,1 11 31,-24 0-31,11-23 0,-11 24 16,24-13-16,-24 13 31,0 22-31,23-34 0,-11 11 16,-12 24-1,23-36 1,0 13 0,1 22-16,-13-34 15,-11 35-15,24-24 16,-24 0-16,23-23 31,-23 12-31,46 11 0,-46 0 31,12 24-15,11-47-16,1 12 0,-24 11 16,0 0-16,0-11 15,23-12 16,-35 0 204</inkml:trace>
  <inkml:trace contextRef="#ctx0" brushRef="#br0" timeOffset="79413.03">3146 2925 0,'-24'35'203,"24"-12"-203,-23 1 16,23-1-16,0-12 15,0 13-15,0-1 32,0-11-17,0 11 1,0 0-1,0 1 1,-47-13-16,47 13 16,0-1-1,0 0-15,0-11 16,-23-12-16,23 23 16,0 1-1,0-13 32,0 12-47,0 1 16,0-13 31,0 13-32,0-1 1,-12 0 15</inkml:trace>
  <inkml:trace contextRef="#ctx0" brushRef="#br0" timeOffset="81471.98">3623 3543 0</inkml:trace>
  <inkml:trace contextRef="#ctx0" brushRef="#br0" timeOffset="83645.85">2120 2645 0,'12'35'172,"-12"-11"-156,23-24-16,-11 23 15,-12 0-15,23-11 16,1-12 0,-13 23-16,12 0 15,1-11-15,-24 11 16,11-23-16,13 24 16,-1-24-1,-23 11-15,23-11 16,-11 0 31,11 0 125,1 0-157,-24 24 1,11-1-1,-11 0 1,24-23-16</inkml:trace>
  <inkml:trace contextRef="#ctx0" brushRef="#br0" timeOffset="86296.05">3099 3344 0,'-12'12'328,"-11"11"-312,23-11 0,-12 11-1,-11-23 1,0 24-16,23-13 15,-12 13 1,-11-1 0,0 0 15,23-11-15,-24 11 46,13 1-46,11-13-1,0 13 1,-24-1 0,1-23-16,11 23 15,12-11 1,-23 11-1,0 0 1,23-11 0,-12 11-16,12 1 15,-23-13 1,23 13 0,-23-1-1,23 0 1,0-11-1,-24 11 1,13 1 0,11-13 15,0 12-31,0 1 31,-24-1-15,24-11-16,0 11 15,0 0 32</inkml:trace>
  <inkml:trace contextRef="#ctx0" brushRef="#br0" timeOffset="88208.73">4136 4032 0,'-23'0'0,"23"12"312,-12-1-296,-11 13 15,23-1-15,0 0-16,-24-11 31,24 11 0,0 1-31,-23-13 16,23 13 0,0-1-1,-11-12 1,11 36-16,0-24 31,0 1-31,-24-13 16,24 13-1,0-1-15,0-11 16,0 11 0,0 0-1,0-11-15,0 11 16,0 1-1,0-1 1,0-12 0,-23 13-1,11-1 1,12-11-16,0 11 16,0 0-16,-23 1 31,23-13-16,0 13 1,-23-1-16,23-11 31,0 11-31,0 0 16,0-11 15,0 11-15,0 0 31</inkml:trace>
  <inkml:trace contextRef="#ctx0" brushRef="#br0" timeOffset="89016.86">4497 4848 0,'0'11'93,"-11"36"-93,-13-35 16,24 34-16,0-22 16,-23 11-16,0-12 15,23 24-15,-24-1 16,24-23-16,0 12 16,-23 12-1,0 0-15,23-1 16,-24 1-16,24 0 15,0-24-15,-23 105 16,23-116 0</inkml:trace>
  <inkml:trace contextRef="#ctx0" brushRef="#br0" timeOffset="90374.14">5231 4976 0,'24'12'78,"-13"11"-47,13-11-15,-24 34 15,0 24-31,23-23 16,-23-24-16,0 0 15,0 24-15,0-12 16,0 12-16,0-1 16,0-22-16,0 10 15,0-10-15,0-1 16,0-11-16,0 11 16,0 0-16,0 24 15,0-35-15,0 34 16,0-22-16,0-13 15,0 12-15,0 1 16,0 11 0,0-12-1,0 0 1,0-11-16,0 11 16,0 1-16,0-1 15,0-11-15,0 11 31,0 0-15,0-11-16,0 11 31,0 0-15,0 1-16,0-13 16,0 13-1,0-1-15,-12-11 16,12 11-16,-11 24 15,11-36-15,0 13 16,0 22-16,0-22 16,-24-13-1,24 12-15,0 1 16,-23-13-16,23 13 16,0-1-16,0-11 15,0 11-15,0 0 16,-23 1-16,23-13 15,0 36-15,-12-24 16,12 12-16,0-12 125</inkml:trace>
  <inkml:trace contextRef="#ctx0" brushRef="#br0" timeOffset="105170.4">15368 4696 0,'35'0'172,"12"24"-156,34-1-16,-69-23 15,11 23-15,0-23 16,24 12-16,-12-12 15,-12 0-15,0 23 16,12-23-16,-11 0 16,22 0-16,-22 0 15,11 0-15,-12 0 16,0 0 0,-11 0-16,11 0 15,0 0-15,12 0 31,-11 0-31,-1 0 16,12 0-16,-12 0 16,24 0-16,-35 0 15,34 0-15,1 0 0,-1 0 16,-34 0-16,35 0 16,-24 0-16,-11 0 15,11 0 1,0 0-1</inkml:trace>
  <inkml:trace contextRef="#ctx0" brushRef="#br0" timeOffset="107644.49">12024 5897 0,'12'0'187,"23"0"-187,-12 0 16,0 0-16,-11 0 16,11 0-16,0 0 15,24 0-15,58 0 16,-12 0-16,59 11 15,-48-11-15,1 24 16,0-24-16,0 35 16,0-35-16,35 0 15,11 23 1,-11-23-16,58 35 16,-93-35-16,-23 0 0,-13 0 15,-45 0-15,46 0 16,-59 0-16,13 0 15,-1 0-15,-11 23 32,11-23-32,0 0 187,0 0-187,-11-12 16,11-11-1,1 23-15,11 0 16,-12-11-16,0 11 16,-11-24-16,11 24 31,1 0-31,-1-23 31,-12 23-15,13 0-16,22 0 15,-34 0-15,11 0 16,1 0 0,11 0-16,11-23 15,1 23-15,-1 0 16,24 0-16,12-24 16,23 24-16,0 0 15,221 0-15,-221 0 16,35 0-16,-71 0 15,36 0-15,-58 0 16,0 0-16,34 0 16,-11 0-1,-23 0-15,22 0 0,36 0 16,-23 12-16,23-12 16,-35 0-16,35 0 15,-24 0-15,24 0 16,-70 0-16,46 0 0,-11 0 15,35 0-15,0 0 16,35 0 0,-70 0-16,35 0 15,-24 0-15,-11 0 0,12-12 16,-36-11-16,-22 23 16,11 0-16,11-23 15,1 23-15,-1 0 16,-22 0-16,46-24 15,0 24-15,-24 0 16,1 0 0,23 0-16,-47 0 15,0 0-15,-11 0 32,11 0-17,1 0 1,10 0-1,-10 0 1,22 0 0,-34 0-16,11 0 0,47 0 15,0 0-15,12 0 16,23 0-16,34 0 16,-34 0-16,-12 0 15,12 0-15,0 0 16,0 0-16,0 0 15,-24 0 1,-11 0-16,-23 0 16,0 0-16,-1 0 15,-34 0-15,34 0 16,-22 0-16,46 0 31,-59 0-31,13 0 16,-1 0-16,-11 0 15,11 0 64,0-23-48,-23 11-31,0-11 31</inkml:trace>
  <inkml:trace contextRef="#ctx0" brushRef="#br0" timeOffset="146108.16">7899 3286 0,'47'0'281,"11"0"-281,-34 0 0,-13 0 16,13 0-16,-1 0 16,-12 0-16,13 0 15,-1 0-15,0 0 16,-11 0 0,11 0-16,1 0 15,-13 0 1,13 0-16,-1 0 15,12 0 1,11 0-16,-22 0 16,22 0-16,-34 0 0,35 0 15,-1 0 1,59 0-16,-58 0 16,-36 0-16,36 0 15,-24 0 1,12 0-16,-11 0 15,-1 0 1,12 0 0,-12 0-1,0 0 1,-11 0-16,11 0 16,1 0-1,-1 0 1,-11 0-1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35:33.56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23512 1643 0,'35'0'218,"-11"12"-202,10-12-16,25 23 16,-48-23-16,36 23 15,-24-23 1,24 24-16,-35-24 16,34 0-1,-23 0 1,-11 0-1,11 0-15,1 0 32,-13 0-1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35:36.059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23722 1795 0,'0'34'328,"0"-22"-328,0 11 0,0 1 15,-12-13 1,12 13 0,0-1 93,0 0-93,0-11-1,-23 11 1,23 1-16,-12-13 31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35:37.18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23640 2144 0,'0'23'93,"0"-11"-77,0 11 0,-11 1-1,-1-13 16,12 13-15,-23 22-16,23-22 16,0-13-16,0 13 93,0-1-77,0-11 15,-23-12-31,23 23 16,-24 0 0,24 0 15,-11-11-31,11 11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35:37.92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23396 2622 0,'-24'12'125,"1"11"-94,23 0-15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35:38.63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23384 2820 0,'0'23'0,"0"1"32,0 11 46,0-12-78,0 0 31,0 1-15,0-13-16,0 13 15,0-1 1,0-12-16,0 13 15,0-1 1,0-11-16,0 11 16,0 0 15,0 1 47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35:39.21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23372 3205 0,'-23'23'78,"11"-11"-46,12 11-32,-23 0 15,0 1-15,11-13 16,-34 12-16,-36 59 16,59 0-16,-1-71 15,1-11-15,12 24 16,-13-1-1,24-11-15,-23-12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14:39.080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11558 9521 0,'58'0'125,"12"0"-109,35 0-16,-35 0 16,11 0-16,-11 0 15,-23 0 1,0 0 0,-24 0-1,-11 0 1,11 0-16,0 0 31,12 0-15,-12 0 15,1 0-31,-13 0 16,13 0 15,-1 0 0,-23-23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35:39.810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22778 3729 0,'-23'12'15,"23"11"1,0 0 46,0 1-46,-12-13 0,12 13-1,-23-1 1,23-11-16,0 11 16,-23 23-16,23-22 15,0-13-15,-47 59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35:41.719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23396 8041 0,'11'0'157,"13"35"-142,57-12-15,-57 1 16,11-1-16,-12 23 15,0-46-15,0 35 16,24-11-16,-24-1 16,-11 0-16,35 1 15,-24 22-15,0-22 16,24-13-16,-36 13 0,-11-1 16,47 0-1,-47-11-15,23-12 16,1 0-16,-24 23 15,0 0-15,11-23 16,13 0-16,-24 24 16,23-24-16,-11 0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35:43.06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23652 8426 0,'-47'23'140,"36"0"-140,-36 0 16,24 24-16,-24 0 0,-11 11 15,58-46 1,-35 11-16,12-23 16,23 47-16,-47-24 15,47 0 1,-23-11-16,0 11 16,23 0-16,-12-11 15,-11 11-15,-1 1 16,13-1-16,-13-11 15,-22 34-15,22-22 16,13-1-16,-12 12 16,-36 23-16,36-11 15,11-36-15,-11 13 16,0 22-16,-1-22 16,13 11-16,11-12 15,-47 0-15,47 0 16,-23-11-1,23 11-15,-23 1 16,-12 22-16,35-34 16,-24 11-16,1 24 15,0 0 1,-1-24-16,-22 12 16,22 11-16,1 13 0,0-13 15,0 1-15,23-35 16,-24 11-1,13 0 17,-13-23 77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35:44.28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22161 9929 0,'23'0'125,"0"0"-125,1 0 16,-13 0-16,13 12 31,-1-12-31,-11 23 16,11-23-16,0 23 15,0-23-15,-11 0 16,11 0 15,-23 12-15,24-12-1,-13 0 1,13 0 0,-1 0 77,-11 23-77,11 24-16,0-47 0,0 11 16,1 36-16,-24-24 15,11-23 1,13 24 125,-1-13-126,-23 13-15,12-24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35:45.592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22499 10244 0,'-24'0'141,"13"0"-126,-36 0 16,-35-59-31,-57 36 16,69 23-16,-12-23 16,-58 23-16,94 0 15,-59-35-15,0 35 16,0 0 0,0-24-16,24 1 15,11 23 1,23-58-16,-58 58 15,1 0-15,-1 0 16,23-24-16,-23 24 16,-70 0-16,106 0 15,-13 0-15,12 0 16,23 0-16,1 0 16,-1 0-16,1 0 15,34 0-15,-35 0 16,1 0-16,-1 0 15,1 0-15,34 0 16,-58 0-16,23 0 0,24 0 0,-12 0 16,12 0-16,-24 12 15,12-12 1,-11 0-16,-1 23 0,-11 1 16,23-24-1,-12 0-15,1 0 16,-1 0-16,0 23 15,24-23-15,12 0 16,-59 0-16,46 0 16,1 0-16,-35 0 15,11 0-15,24 0 16,-12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35:49.22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19318 9812 0,'186'-140'171,"12"71"-171,0 34 16,-35-24-16,24 24 16,-36 0-16,-34-23 15,-12 58-15,-59-23 16,1 23-16,0-23 16,34-1-16,-34 1 15,-1 23-15,1 0 16,-35 0-1,34 0-15,1 0 16,-1 0-16,-34 0 16,11 0-16,1 0 15,-1 0-15,35 0 16,24 0 0,-36 0-16,-11 0 15,12 0-15,0 0 16,-1 0-16,-23 0 15,-11 0-15,35 0 16,-24 0-16,-11 0 16,11 0-16,24 0 15,-1 0-15,-11 0 16,12 12-16,-24-12 16,24 0-16,-1 0 15,-34 0-15,11 23 16,0-23-1,12 0-15,12 0 16,-24 0-16,24 0 16,-12 0-16,12 0 15,-1 0-15,-23 0 0,12 0 16,12 0-16,-24 0 16,24 0-16,-35 0 15,34 0 1,1 0-16,23 0 15,11-12-15,-34-11 0,-1 23 16,1-23-16,0-1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35:50.63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23139 9101 0,'-23'24'0,"0"-13"0,23 13 16,-70 46-1,47-47 1,-12 24-16,11-1 15,-57 36-15,57-71 0,1 36 16,-23-24-16,-13 59 16,13-59-1,-24 70 1,23-34-16,1-13 16,-13 1-1,48-24-15,-13-11 16,-22 35-16,46-24 15,-24 0-15,13-23 16,-36 47-16,-11-1 16,46-22-16,-93 22 15,82 1-15,-23 0 16,22-24-16,-11 0 16,12-11-16,-24 11 15,1 35-15,22-46 16,-22 35-16,23-1 0,-24 1 15,24 11-15,-24-11 16,-11-1-16,11-22 16,1 22-16,-1 13 15,24-48-15,-24 59 16,0-47 0,-34 36-16,58-13 15,-59 1-15,35-24 16,1 59-16,23-59 15,-24 24-15,35-47 16,-11 46-16,-24-22 16,1-1-16,22 24 15,1-36-15,0-11 16,23 24-16,-23-1 16,11 0-1,-11-23-15,23 12 16,-24 11-16,13-23 15,-13 23 1,24-11-16,-23 11 47,23 1-31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in="-60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8.51351" units="1/cm"/>
          <inkml:channelProperty channel="T" name="resolution" value="1" units="1/dev"/>
        </inkml:channelProperties>
      </inkml:inkSource>
      <inkml:timestamp xml:id="ts0" timeString="2024-09-30T15:17:20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19788 8631 0,'11'0'109,"-11"10"-93,0 11-1,11-11-15,0 11 16,-11-10-1,10-1 1,-10 0 15,0 1 1,0 0-1,0-1 31,11-10-46,1 0 0,-12 10-1,10-10 141,-10 10-124,11 1-32,0-1 31,0 1-15,0-1 155,-11 0-155,0 1 0,0-22 218,0-9-218,10 9-16,1-10 15,-11 1 1,22-1 0,-22 10-1,11-9 1,-11 9 15,21 1-15,-21-1-1,12 1 1,-1 0 0,-1-1-1,1 1 1,-11 0 15,0 20 125,11 0-156,0 1 16,10 51 0,-10-20-1,1-32 1,-12 11-1,10 10 1,1-31-16,-11 10 16,0 1 15,11-1-15,0-10-1,-11 11-15,11-11 31,-11 10-15,10-31 93,1 11-93,1-21-16,-2 10 16,12-31-1,0 21 1,-22 10 0,21-31-1,-10 20 16,-11 22-15,0 0-16,0 0 63</inkml:trace>
  <inkml:trace contextRef="#ctx0" brushRef="#br0" timeOffset="0.99">14618 4554 0,'33'0'157,"-12"11"-142,45-11 1,-23 0-1,-21 0-15,-12 0 16,13 0 0,-13 0-1,12 0 1,-11 0-16,10 0 16,-10 0-1,1 0 1,-2 0 31,1 0-32</inkml:trace>
  <inkml:trace contextRef="#ctx0" brushRef="#br0" timeOffset="1.99">14836 4586 0,'0'10'94,"0"11"-79,0-11-15,0 1 16,0 30-1,0-9 1,0-2 0,0 2-1,0-11 1,0-11 0,0 1-1,0-1 16,0 0-31,-11 1 16,11-1 31,-12-10-31,2 0 30,-1 0-14,0 0 15,0 0-32,0 0 16,1 0 16,-1 0-31,11-10 0,-11 10-1,11-11 16,-11 11-15,11-10 15,-11 10 1,11-10 14</inkml:trace>
  <inkml:trace contextRef="#ctx0" brushRef="#br0" timeOffset="2.99">15096 4502 0,'-11'0'141,"0"0"-126,11 11 1,-10-11-16,-2 11 15,2-1 1,-1 0 0,0-10-1,0 21 1,11 0 0,-11-1-1,0 12 1,11-22-16,0 21 15,0-10 1,0 0 0,0-1-1,0 2 1,0-2 0,0-9-1,0 10 1,0-11 15,0 11-15,0-11 15,11-10-15,0 10-1,-11 1 16,11 0-15,0-11 31</inkml:trace>
  <inkml:trace contextRef="#ctx0" brushRef="#br0" timeOffset="3.99">15162 4679 0,'0'11'157,"0"-1"-157,10 11 15,-10-11 1,0 11 0,11-10-1,-11-1 1,11-10-1,-11 10 17,0 1-32,0-1 484,0 1-250,11-22 63,0 1-265,-11-1-32,10 11 15,-10-10 16,11 10-15,-11-10 15,12 10-31,-12-11 32,0 0-32,10 11 0,1-10 31,-11-10 0,0 9 0,11 11-15,-11-10 156,10 31 31,-10-1-203,12 1 16,-12 0-1,21 0 1,-21 0-1,0-11 1,0 0 0,0 1-1,0-1 32,11 0 16,-11-41 155,11 21-218,-11 0 16,11-11 0,-11 10-16,11-9 15,-1 9 1,-10 0 0,12 1-1,-12 0 1,10-21-1,1 31 1,-11-11 0,0 1 15,11 0-15,-11-1 15</inkml:trace>
  <inkml:trace contextRef="#ctx0" brushRef="#br0" timeOffset="4.99">15422 4471 0,'22'11'172,"-11"-1"-157,-1 11 1,1-21-1,0 11-15,0-1 16,0 10 15,-1-9-15,1-11-16,1 11 16,9 9-1,-21-10 16,11 1-15,0 10 0,-11-11-1,0 1 1,11-1 0,-11 0-1,11 11 1,-11 0 15,0-11-15,0 0-1,-11 12 1,0-2 0,-11 1-1,11-10 16,1 9-15,-2-9 0,-9-1-1,10 0 1,11 1-16,-11-11 16,0 0-1,11 11 16,-11-1-15,1 0 15,-1-10 251,-1 0-189,12 10-77,-10-10 0,-1 0 15,11 11-16,0-1 17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37:09.02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5138 6200 0,'152'0'172,"34"0"-172,0 0 15,47 0-15,-128 0 16,70 0-16,-70 0 16,35 0-1,-59 0-15,-11 0 16,-23 0-16,58 0 16,-59 0-16,1 0 15,23 0-15,-24 0 16,1 0-16,0 0 15,-36 0-15,36 0 16,-24 0-16,-11 0 16,11 0-1,0 11 1,-11-11 0,11 0-1,24 0 16,0 0-31,57 0 0,-69 0 16,47 0 0,-12-11-16,11 11 15,-11-24-15,-46 1 16,22 23-16,1 0 16,-36 0-1,13 0-15,-1 0 16,-11 0 15,11 0-15,0 12 31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39:14.944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13003 6211 0,'0'12'32,"0"35"-17,0-12-15,23 46 16,-23-11-1,35 47-15,-35-48 16,0 1-16,0 35 16,0 0-16,23 12 15,-23-47-15,24 35 16,-24-24-16,0-11 0,35 70 16,-35-59-16,0-11 15,23-23-15,-23 35 16,23-13-1,0-22-15,-23 0 16,0-1-16,0-22 16,24 22-16,-24-34 15,0 35-15,23-1 16,0 1-16,-23-24 16,24 24-16,-1-47 15,-23 35-15,0-12 16,12 0-1,-12-11-15,0 11 0,0 1 32,0 10-32,0-10 15,0-1-15,0-11 0,0 11 16,0 0-16,0 1 31,0-13-31,0 13 0,0-1 16,0-11-1,0 11 1,0 0-16,0 1 16,0-13-16,0 12 15,0 1-15,0-13 16,0 36 0,0-24-1,0-11-15,0 11 16,23-23-1,0 24 17,-11-13-1,11-11-15,0 24-16,24-1 31,-35 0-31,34 1 15,-22-24-15,-13 11 0,36 12 16,-1-23-16,-22 24 16,22 22-16,-34-46 15,11 0-15,1 24 16,-13-24-16,36 0 16,-24 11-16,1-11 15,10 24 1,-10-24-16,22 0 15,-11 0-15,-11 23 16,22-23-16,-34 0 16,11 0-16,24 0 0,-24 0 15,-11 0-15,34 0 16,-22 0 0,11 0-16,-12 0 15,0 0 1,-11 0-1,11 0 17,0 0-32,-11-12 78,-12-11-47,23 23-15,-23-12 15,24 12-31,-24-23 16,0 0-1,23 23 1,-11-12-1,11-11 1,-23-1 0,0 1-1,23 12 1,-11 11 0,-12-24 15,23 1-16,1 23 64,-24-12-64,11 12 1,36 0-1,-1 0 1,1 0-16,58 0 16,-35 0-16,11 12 15,24-12-15,-35 0 16,35 0-16,-23 0 16,-47 0-1,-12 0-15,23 0 16,24 0-16,-23 0 15,0 0-15,-1 0 0,24 0 16,0 0-16,-12-12 16,-23 12-16,47 0 15,-36 0-15,-34 0 16,58 0-16,11 0 16,-46 0-1,12 0-15,0 0 16,-1 0-16,1 0 15,-1 0-15,-11 0 16,-11 0-16,22 0 16,1 0-16,-12 0 15,11 0-15,1 0 16,23 0-16,-12-23 0,12 0 16,-23 23-1,34-35-15,-11 11 16,-23 24-16,58-23 15,-24 0-15,94-12 16,-24 35-16,-11 0 16,-58-24-16,23 1 15,0-12-15,46 35 16,-58 0-16,47 0 0,-35 0 16,0 0-16,0 0 15,81 0-15,-81 0 16,23 0-1,-23 0-15,35 0 16,-59 0-16,-11 0 16,35 0-16,0 0 15,0 0-15,-59 0 16,36-23 0,-12 0-16,35 23 15,-24-24-15,59-11 16,-58 12-16,23 0 15,-1-12-15,-22 35 16,23-24-16,-35 1 16,11 23-16,24-23 0,-23-12 15,-12 12-15,69-1 16,-57-11 0,23 12-16,0 23 15,0-23-15,-24-1 16,24 24-16,-23-35 15,-12 12-15,11 0 16,-11-1-16,12 1 16,-13 23-16,13-58 15,0 35-15,-36-1 16,36-34-16,-12 35 16,-24-1-16,36-22 15,-36-12-15,1 11 16,-12 0-16,-12 1 15,24-36-15,11-23 16,-35 59-16,1-36 16,-24 12-16,0-35 15,0 59 1,0-1-16,0-58 16,0 58-16,0 1 15,0-24-15,0 47 16,-12-1-16,12 13 15,-12-13-15,-11-22 16,0 34-16,0-11 0,-47-24 16,0-11-16,-82 0 15,-92-47 1,34 35-16,-116 0 16,-12 35-16,-82-47 15,176 12-15,-141-46 16,105 81-16,-104 0 15,58-35-15,34 35 16,94 0-16,-81 35 0,46-35 16,81 0-16,47 35 15,-11-23 1,11 23-16,70 0 16,-70 0-16,24 0 15,-24 0-15,58-23 16,-23 23-16,24 0 15,-94 0-15,70 0 16,-35 0-16,0 0 16,0 0-16,0 0 0,1 0 15,-1 0-15,0 0 16,-35 0-16,35 0 16,-35 0-16,59 0 15,-24 0-15,0 11 16,0-11-16,35 0 15,-35 0-15,1 0 16,-36 0-16,70 0 16,-35 0-1,0 0-15,-151 0 16,151 0-16,35 0 16,-35 0-16,24 0 0,11 0 15,23 0-15,-23 0 16,47 0-16,-70 0 15,23 0-15,23 0 16,-34 0 15,-24 0-31,35 0 0,-12 0 16,47 0-16,-46 0 16,11 0-16,-12 0 15,71 0-15,-36 0 16,-23 0-16,-11 0 15,34 24-15,0-24 16,36 0-16,-59 23 16,23 0-1,24-23-15,-24 23 0,36 1 16,-13-1-16,-22 0 16,22-11-16,13 11 15,-13-23 1,24 24-16,-23-24 15,12 11 1,-13 13 0,24 22-1,-23-46-15,0 35 16,23-11 0,-12-24-16,-11 23 15,-1 23 1,24-34-16,-23 11 15,11 1 1,-11 22-16,23-34 16,-23 11-1,23 1-15,-23-13 16,11 13-16,12-1 16,0-11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15:08.120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14855 9917 0,'24'0'281,"45"0"-281,-10 0 0,-13 0 16,-22 0-16,-13 0 15,13 0-15,-1 0 16,-11 0-1,34 0 423,-23 0-438,12 0 16,12 0-1,-24 0-15,1 0 16,11 0-16,11 0 15,36 0-15,-36 12 16,-11-12-16,12 0 16,0 0-16,34 23 15,-69-23-15,34 0 16,1 0 0,-47 23-16,47-23 15,-36 24 1,13-24-16,-1 0 15,12 0-15,-12 0 16,24 0-16,-1 23 16,1-23-16,-1 23 15,24 1 1,-46-24-16,22 0 16,1 23-16,0-23 15,-36 0-15,12 0 16,24 0-16,-35 23 0,11-23 15,0 0-15,12 0 16,12 0-16,34 24 16,-69-24-16,81 0 15,-11 0 1,23 0-16,-59 23 0,1-23 16,0 23-16,22-23 15,13 24-15,-12-24 16,11 0-16,-46 0 15,12 0 1,-24 0-16,129 0 0,-106 0 16,24 0-1,-23 0-15,35 0 16,-71 0-16,36 0 16,-1 0-16,1 0 0,-35 0 15,11 0-15,24 0 16,-1 0-16,-34 0 15,34 0-15,-22 0 16,-13 0-16,13 0 16,-1 0-1,12 0-15,12 0 16,-24 23-16,23-23 16,1 23-16,0-23 15,-12 0-15,-12 0 16,0 23-1,-11-23-15,11 0 0,24 0 16,-1 0-16,24 0 31,0 0-31,12 0 16,-36 0-16,59-23 16,-35 23-16,35 0 15,-58-23-15,69 0 16,-46 23-16,0 0 15,-23 0-15,34 0 16,-11 0-16,35 0 16,-35 0-1,35 0-15,-24 0 16,-34 0-16,128 0 0,-129 0 16,59 0-16,-93 0 15,34 0-15,24 0 16,-23 0-16,-24 0 15,47 0-15,-23 0 16,23 0 0,-1 0-1,13 0-15,23-24 0,35 24 16,-59-23-16,24 23 16,35 0-16,-70 0 0,11 0 15,-11 0-15,0 0 16,12 0-16,23 0 15,-59 0-15,59 0 16,-35-35 0,35 35-16,-24 0 15,-11 0-15,35 0 16,0 0-16,0 0 16,-35 0-16,-24 0 15,1 0-15,23 0 16,11 0-16,-11 23 15,12-23-15,-35 0 16,-1 0-16,24 24 16,-23-24-16,23 0 15,-24 23-15,36-23 16,-36 0-16,1 0 16,-12 0-16,12 0 15,-1 0-15,1 0 16,-1 0-16,-34 0 15,11 0 1,1 0 0,-1 0-1,-11 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42:37.212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5546 4953 0,'23'0'125,"0"0"-93,1 0-32,-13 0 15,13 0-15,-1 0 16,-11-12-1,11 12 1,0 0 0,1 0-1,-13 0 17,13 0-17,-1 0 63,-12 0-62,13 0 0,-1 0-1,-11 0-15,11 0 31,0 0-31,1 0 16,-13 0 0,13 0-16,-1 12 15,-11-12-15,11 0 16,0 0-16,0 0 16,-11 0-16,11 0 62,1 0-62,-13 0 47,13 0 62,-1 0-109,0 0 16,-11 0-16,11 23 16,1-23-16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15:09.82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15811 12085 0,'0'-12'16,"46"12"77,59 0-77,-23 0-16,23 12 16,-1-12-16,71 0 15,-35 0-15,12 23 16,-1-23-1,-46 0-15,105 0 16,-24 0-16,47 0 16,-70-12-16,24-23 15,-141 35-15,59-23 16,-23 0-16,-13 23 16,-22-35-16,70 12 15,-106 23-15,36 0 16,-24 0-16,12 0 15,12 0-15,-24 0 16,12 0 0,-12 0-1,24 0-15,-1 11 16,1 13-16,0-1 16,34-23-16,-11 35 15,70-12 1,-58 0-16,22 1 0,-22-24 0,-47 0 15,46 0-15,-11 0 32,12 0-32,-12 0 15,-24 0-15,59 0 0,-35 0 16,70 0-16,-35 0 16,-58 0-16,-1 0 15,1 0 1,-1 0-16,-11 0 15,-11 0-15,-1 0 16,0 0-16,-11 0 16,11 0-16,0 0 15,-11 0-15,11 0 32,1 0-32,-1 0 31,-11 0-16,11 0 1,0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15:23.993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8132 1084 0,'12'0'641,"11"0"-610,-11 0-15,11 0 15,1 0-16,-13 0 32,13 0-31,-1 0 78,0 0-94,-11 0 15,11 0-15,0 0 16,-11 0 0,11 0 62,1 0-63,-1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15:27.672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8074 1340 0,'-11'0'344,"-13"0"-313,-11 0-31,12 0 16,0 0-16,11 0 15,-11 0 1,-1 0 15,1 0-31,11 0 0,-11 0 31,0 0-31,11 0 32,-11 0-32,0 0 15,-1 0 1,13 0-16,-36-12 0,24 12 0,11-11 15,-35 11-15,24 0 32,23-24-32,-11 24 15,-36 0-15,24 0 16,23-23-16,-35 23 16,11-23-16,1 23 15,-12 0 1,12 0 15,-1 0-31,1 0 31,-12 0-31,12 0 32,-12 0-32,12 0 15,-1 0 1,13 0-1,-36 0 17,24 0-32,11 0 15,-11 0-15,0 0 16,-1 0 0,13 0-1,-13 0 1,1 0-1,11 0 1,-11 0 15,0 0-15,-1 0-16,13 0 16,-13 11-16,1-11 15,12 0-15,-13 0 16,1 0 15,11 0-15,-11 0 31,0 0-32,-1 0 16,13 0 1,-13 0-32,1 0 31,11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5376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66667" units="1/cm"/>
          <inkml:channelProperty channel="Y" name="resolution" value="120" units="1/cm"/>
          <inkml:channelProperty channel="T" name="resolution" value="1" units="1/dev"/>
        </inkml:channelProperties>
      </inkml:inkSource>
      <inkml:timestamp xml:id="ts0" timeString="2024-09-30T19:16:59.59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19423 8857 0,'-12'0'156,"-11"0"-47,-1 11-109,1-11 16,-12 24-16,-11-24 16,-1 23-16,24-11 15,-47 11-15,23 0 16,-34 12-16,81 0 0,-47-12 15,12-23 1,12 24-16,-1-1 0,-22 24 16,-24-24-1,70 0-15,-70 1 16,47-24-16,-1 11 16,13 13-16,11-1 15,-24-23-15,1 0 16,-12 23-1,12-23 1,0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B89F0-4CA7-4458-9D38-859B21938A35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A98A9-6914-4A4A-8931-FE7E6718F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4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A98A9-6914-4A4A-8931-FE7E6718FA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75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Local minima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A98A9-6914-4A4A-8931-FE7E6718FA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65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Derivative, partial </a:t>
            </a:r>
            <a:r>
              <a:rPr lang="en-US" dirty="0" err="1"/>
              <a:t>dericative</a:t>
            </a:r>
            <a:r>
              <a:rPr lang="en-US" dirty="0"/>
              <a:t> with respect to each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A98A9-6914-4A4A-8931-FE7E6718FA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21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g object 20"/>
          <p:cNvSpPr/>
          <p:nvPr/>
        </p:nvSpPr>
        <p:spPr>
          <a:xfrm>
            <a:off x="1600200" y="2412586"/>
            <a:ext cx="5705475" cy="38100"/>
          </a:xfrm>
          <a:custGeom>
            <a:avLst/>
            <a:gdLst/>
            <a:ahLst/>
            <a:cxnLst/>
            <a:rect l="l" t="t" r="r" b="b"/>
            <a:pathLst>
              <a:path w="5705475" h="38100">
                <a:moveTo>
                  <a:pt x="5705475" y="0"/>
                </a:moveTo>
                <a:lnTo>
                  <a:pt x="0" y="0"/>
                </a:lnTo>
                <a:lnTo>
                  <a:pt x="0" y="38100"/>
                </a:lnTo>
                <a:lnTo>
                  <a:pt x="5705475" y="38100"/>
                </a:lnTo>
                <a:lnTo>
                  <a:pt x="5705475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18309" y="311266"/>
            <a:ext cx="5469255" cy="1483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68778" y="2876550"/>
            <a:ext cx="5568315" cy="16986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t>Andrew</a:t>
            </a:r>
            <a:r>
              <a:rPr spc="-70"/>
              <a:t> </a:t>
            </a:r>
            <a:r>
              <a:rPr spc="-25"/>
              <a:t>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9AFAF4-2E68-7D23-49F9-8F243DFF9D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07360" y="532637"/>
            <a:ext cx="3374136" cy="370332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04863" y="934085"/>
            <a:ext cx="1717675" cy="339851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22198" y="1439417"/>
            <a:ext cx="1250886" cy="26631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74304" y="1402333"/>
            <a:ext cx="564599" cy="4419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 userDrawn="1"/>
        </p:nvPicPr>
        <p:blipFill>
          <a:blip r:embed="rId7" cstate="print">
            <a:duotone>
              <a:prstClr val="black"/>
              <a:srgbClr val="59118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4562475"/>
            <a:ext cx="9143999" cy="581026"/>
          </a:xfrm>
          <a:prstGeom prst="rect">
            <a:avLst/>
          </a:prstGeom>
        </p:spPr>
      </p:pic>
      <p:pic>
        <p:nvPicPr>
          <p:cNvPr id="17" name="bg object 17"/>
          <p:cNvPicPr/>
          <p:nvPr userDrawn="1"/>
        </p:nvPicPr>
        <p:blipFill>
          <a:blip r:embed="rId8" cstate="print"/>
          <a:stretch>
            <a:fillRect/>
          </a:stretch>
        </p:blipFill>
        <p:spPr>
          <a:xfrm>
            <a:off x="2190749" y="4667250"/>
            <a:ext cx="1781175" cy="400048"/>
          </a:xfrm>
          <a:prstGeom prst="rect">
            <a:avLst/>
          </a:prstGeom>
        </p:spPr>
      </p:pic>
      <p:pic>
        <p:nvPicPr>
          <p:cNvPr id="18" name="bg object 18"/>
          <p:cNvPicPr/>
          <p:nvPr userDrawn="1"/>
        </p:nvPicPr>
        <p:blipFill>
          <a:blip r:embed="rId9" cstate="print"/>
          <a:stretch>
            <a:fillRect/>
          </a:stretch>
        </p:blipFill>
        <p:spPr>
          <a:xfrm>
            <a:off x="314324" y="4733925"/>
            <a:ext cx="1533525" cy="2476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2560" y="1524"/>
            <a:ext cx="7836534" cy="7418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3437" y="1856861"/>
            <a:ext cx="3905250" cy="2258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903844" y="4749143"/>
            <a:ext cx="1007109" cy="245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t>Andrew</a:t>
            </a:r>
            <a:r>
              <a:rPr spc="-70"/>
              <a:t> </a:t>
            </a:r>
            <a:r>
              <a:rPr spc="-25"/>
              <a:t>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72881-2E4A-F924-A931-EDD5A0F9D17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customXml" Target="../ink/ink10.xml"/><Relationship Id="rId3" Type="http://schemas.openxmlformats.org/officeDocument/2006/relationships/image" Target="../media/image49.png"/><Relationship Id="rId7" Type="http://schemas.openxmlformats.org/officeDocument/2006/relationships/customXml" Target="../ink/ink7.xml"/><Relationship Id="rId12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customXml" Target="../ink/ink9.xml"/><Relationship Id="rId5" Type="http://schemas.openxmlformats.org/officeDocument/2006/relationships/image" Target="../media/image51.sv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customXml" Target="../ink/ink8.xml"/><Relationship Id="rId1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52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51.svg"/><Relationship Id="rId2" Type="http://schemas.openxmlformats.org/officeDocument/2006/relationships/image" Target="../media/image57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50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52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5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customXml" Target="../ink/ink14.xml"/><Relationship Id="rId3" Type="http://schemas.openxmlformats.org/officeDocument/2006/relationships/image" Target="../media/image83.png"/><Relationship Id="rId7" Type="http://schemas.openxmlformats.org/officeDocument/2006/relationships/customXml" Target="../ink/ink11.xml"/><Relationship Id="rId12" Type="http://schemas.openxmlformats.org/officeDocument/2006/relationships/image" Target="../media/image8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customXml" Target="../ink/ink13.xml"/><Relationship Id="rId5" Type="http://schemas.openxmlformats.org/officeDocument/2006/relationships/image" Target="../media/image85.png"/><Relationship Id="rId10" Type="http://schemas.openxmlformats.org/officeDocument/2006/relationships/image" Target="../media/image88.png"/><Relationship Id="rId4" Type="http://schemas.openxmlformats.org/officeDocument/2006/relationships/image" Target="../media/image84.png"/><Relationship Id="rId9" Type="http://schemas.openxmlformats.org/officeDocument/2006/relationships/customXml" Target="../ink/ink12.xml"/><Relationship Id="rId1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customXml" Target="../ink/ink15.xml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g"/><Relationship Id="rId4" Type="http://schemas.openxmlformats.org/officeDocument/2006/relationships/image" Target="../media/image10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.png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9" Type="http://schemas.openxmlformats.org/officeDocument/2006/relationships/image" Target="../media/image138.png"/><Relationship Id="rId21" Type="http://schemas.openxmlformats.org/officeDocument/2006/relationships/image" Target="../media/image129.png"/><Relationship Id="rId34" Type="http://schemas.openxmlformats.org/officeDocument/2006/relationships/customXml" Target="../ink/ink25.xml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131.png"/><Relationship Id="rId33" Type="http://schemas.openxmlformats.org/officeDocument/2006/relationships/image" Target="../media/image135.png"/><Relationship Id="rId38" Type="http://schemas.openxmlformats.org/officeDocument/2006/relationships/customXml" Target="../ink/ink27.xml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customXml" Target="../ink/ink20.xml"/><Relationship Id="rId32" Type="http://schemas.openxmlformats.org/officeDocument/2006/relationships/customXml" Target="../ink/ink24.xml"/><Relationship Id="rId37" Type="http://schemas.openxmlformats.org/officeDocument/2006/relationships/image" Target="../media/image137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130.png"/><Relationship Id="rId28" Type="http://schemas.openxmlformats.org/officeDocument/2006/relationships/customXml" Target="../ink/ink22.xml"/><Relationship Id="rId36" Type="http://schemas.openxmlformats.org/officeDocument/2006/relationships/customXml" Target="../ink/ink26.xml"/><Relationship Id="rId10" Type="http://schemas.openxmlformats.org/officeDocument/2006/relationships/image" Target="../media/image120.png"/><Relationship Id="rId19" Type="http://schemas.openxmlformats.org/officeDocument/2006/relationships/image" Target="../media/image128.png"/><Relationship Id="rId31" Type="http://schemas.openxmlformats.org/officeDocument/2006/relationships/image" Target="../media/image134.png"/><Relationship Id="rId4" Type="http://schemas.openxmlformats.org/officeDocument/2006/relationships/image" Target="../media/image114.png"/><Relationship Id="rId9" Type="http://schemas.openxmlformats.org/officeDocument/2006/relationships/image" Target="../media/image119.jpg"/><Relationship Id="rId14" Type="http://schemas.openxmlformats.org/officeDocument/2006/relationships/image" Target="../media/image124.png"/><Relationship Id="rId22" Type="http://schemas.openxmlformats.org/officeDocument/2006/relationships/customXml" Target="../ink/ink19.xml"/><Relationship Id="rId27" Type="http://schemas.openxmlformats.org/officeDocument/2006/relationships/image" Target="../media/image132.png"/><Relationship Id="rId30" Type="http://schemas.openxmlformats.org/officeDocument/2006/relationships/customXml" Target="../ink/ink23.xml"/><Relationship Id="rId35" Type="http://schemas.openxmlformats.org/officeDocument/2006/relationships/image" Target="../media/image136.png"/><Relationship Id="rId8" Type="http://schemas.openxmlformats.org/officeDocument/2006/relationships/image" Target="../media/image118.png"/><Relationship Id="rId3" Type="http://schemas.openxmlformats.org/officeDocument/2006/relationships/image" Target="../media/image11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13.jpg"/><Relationship Id="rId7" Type="http://schemas.openxmlformats.org/officeDocument/2006/relationships/image" Target="../media/image141.png"/><Relationship Id="rId12" Type="http://schemas.openxmlformats.org/officeDocument/2006/relationships/image" Target="../media/image11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customXml" Target="../ink/ink28.xml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26.png"/><Relationship Id="rId9" Type="http://schemas.openxmlformats.org/officeDocument/2006/relationships/image" Target="../media/image1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customXml" Target="../ink/ink29.xml"/><Relationship Id="rId7" Type="http://schemas.openxmlformats.org/officeDocument/2006/relationships/customXml" Target="../ink/ink31.xml"/><Relationship Id="rId12" Type="http://schemas.openxmlformats.org/officeDocument/2006/relationships/image" Target="../media/image15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customXml" Target="../ink/ink33.xml"/><Relationship Id="rId5" Type="http://schemas.openxmlformats.org/officeDocument/2006/relationships/customXml" Target="../ink/ink30.xml"/><Relationship Id="rId10" Type="http://schemas.openxmlformats.org/officeDocument/2006/relationships/image" Target="../media/image149.png"/><Relationship Id="rId4" Type="http://schemas.openxmlformats.org/officeDocument/2006/relationships/image" Target="../media/image146.png"/><Relationship Id="rId9" Type="http://schemas.openxmlformats.org/officeDocument/2006/relationships/customXml" Target="../ink/ink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158.png"/><Relationship Id="rId18" Type="http://schemas.openxmlformats.org/officeDocument/2006/relationships/customXml" Target="../ink/ink42.xml"/><Relationship Id="rId26" Type="http://schemas.openxmlformats.org/officeDocument/2006/relationships/customXml" Target="../ink/ink46.xml"/><Relationship Id="rId3" Type="http://schemas.openxmlformats.org/officeDocument/2006/relationships/image" Target="../media/image153.png"/><Relationship Id="rId21" Type="http://schemas.openxmlformats.org/officeDocument/2006/relationships/image" Target="../media/image162.png"/><Relationship Id="rId7" Type="http://schemas.openxmlformats.org/officeDocument/2006/relationships/image" Target="../media/image155.png"/><Relationship Id="rId12" Type="http://schemas.openxmlformats.org/officeDocument/2006/relationships/customXml" Target="../ink/ink39.xml"/><Relationship Id="rId17" Type="http://schemas.openxmlformats.org/officeDocument/2006/relationships/image" Target="../media/image160.png"/><Relationship Id="rId25" Type="http://schemas.openxmlformats.org/officeDocument/2006/relationships/image" Target="../media/image164.png"/><Relationship Id="rId2" Type="http://schemas.openxmlformats.org/officeDocument/2006/relationships/customXml" Target="../ink/ink34.xml"/><Relationship Id="rId16" Type="http://schemas.openxmlformats.org/officeDocument/2006/relationships/customXml" Target="../ink/ink41.xml"/><Relationship Id="rId20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11" Type="http://schemas.openxmlformats.org/officeDocument/2006/relationships/image" Target="../media/image157.png"/><Relationship Id="rId24" Type="http://schemas.openxmlformats.org/officeDocument/2006/relationships/customXml" Target="../ink/ink45.xml"/><Relationship Id="rId5" Type="http://schemas.openxmlformats.org/officeDocument/2006/relationships/image" Target="../media/image154.png"/><Relationship Id="rId15" Type="http://schemas.openxmlformats.org/officeDocument/2006/relationships/image" Target="../media/image159.png"/><Relationship Id="rId23" Type="http://schemas.openxmlformats.org/officeDocument/2006/relationships/image" Target="../media/image163.png"/><Relationship Id="rId10" Type="http://schemas.openxmlformats.org/officeDocument/2006/relationships/customXml" Target="../ink/ink38.xml"/><Relationship Id="rId19" Type="http://schemas.openxmlformats.org/officeDocument/2006/relationships/image" Target="../media/image161.png"/><Relationship Id="rId4" Type="http://schemas.openxmlformats.org/officeDocument/2006/relationships/customXml" Target="../ink/ink35.xml"/><Relationship Id="rId9" Type="http://schemas.openxmlformats.org/officeDocument/2006/relationships/image" Target="../media/image156.png"/><Relationship Id="rId14" Type="http://schemas.openxmlformats.org/officeDocument/2006/relationships/customXml" Target="../ink/ink40.xml"/><Relationship Id="rId22" Type="http://schemas.openxmlformats.org/officeDocument/2006/relationships/customXml" Target="../ink/ink44.xml"/><Relationship Id="rId27" Type="http://schemas.openxmlformats.org/officeDocument/2006/relationships/image" Target="../media/image16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173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customXml" Target="../ink/ink48.xml"/><Relationship Id="rId5" Type="http://schemas.openxmlformats.org/officeDocument/2006/relationships/image" Target="../media/image169.png"/><Relationship Id="rId10" Type="http://schemas.openxmlformats.org/officeDocument/2006/relationships/image" Target="../media/image1290.png"/><Relationship Id="rId4" Type="http://schemas.openxmlformats.org/officeDocument/2006/relationships/image" Target="../media/image168.png"/><Relationship Id="rId9" Type="http://schemas.openxmlformats.org/officeDocument/2006/relationships/customXml" Target="../ink/ink4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197.png"/><Relationship Id="rId39" Type="http://schemas.openxmlformats.org/officeDocument/2006/relationships/customXml" Target="../ink/ink49.xml"/><Relationship Id="rId21" Type="http://schemas.openxmlformats.org/officeDocument/2006/relationships/image" Target="../media/image192.png"/><Relationship Id="rId34" Type="http://schemas.openxmlformats.org/officeDocument/2006/relationships/image" Target="../media/image205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196.png"/><Relationship Id="rId33" Type="http://schemas.openxmlformats.org/officeDocument/2006/relationships/image" Target="../media/image204.png"/><Relationship Id="rId38" Type="http://schemas.openxmlformats.org/officeDocument/2006/relationships/image" Target="../media/image151.png"/><Relationship Id="rId2" Type="http://schemas.openxmlformats.org/officeDocument/2006/relationships/image" Target="../media/image172.png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29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195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0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194.png"/><Relationship Id="rId28" Type="http://schemas.openxmlformats.org/officeDocument/2006/relationships/image" Target="../media/image199.png"/><Relationship Id="rId36" Type="http://schemas.openxmlformats.org/officeDocument/2006/relationships/image" Target="../media/image207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31" Type="http://schemas.openxmlformats.org/officeDocument/2006/relationships/image" Target="../media/image202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3.png"/><Relationship Id="rId27" Type="http://schemas.openxmlformats.org/officeDocument/2006/relationships/image" Target="../media/image19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8" Type="http://schemas.openxmlformats.org/officeDocument/2006/relationships/image" Target="../media/image179.png"/><Relationship Id="rId3" Type="http://schemas.openxmlformats.org/officeDocument/2006/relationships/image" Target="../media/image1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" Type="http://schemas.openxmlformats.org/officeDocument/2006/relationships/image" Target="../media/image216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customXml" Target="../ink/ink50.xml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eplearning.ai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9" Type="http://schemas.openxmlformats.org/officeDocument/2006/relationships/image" Target="../media/image47.png"/><Relationship Id="rId21" Type="http://schemas.openxmlformats.org/officeDocument/2006/relationships/image" Target="../media/image35.png"/><Relationship Id="rId34" Type="http://schemas.openxmlformats.org/officeDocument/2006/relationships/customXml" Target="../ink/ink4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4.png"/><Relationship Id="rId38" Type="http://schemas.openxmlformats.org/officeDocument/2006/relationships/customXml" Target="../ink/ink6.xml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customXml" Target="../ink/ink3.xml"/><Relationship Id="rId37" Type="http://schemas.openxmlformats.org/officeDocument/2006/relationships/image" Target="../media/image46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customXml" Target="../ink/ink1.xml"/><Relationship Id="rId36" Type="http://schemas.openxmlformats.org/officeDocument/2006/relationships/customXml" Target="../ink/ink5.xml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customXml" Target="../ink/ink2.xml"/><Relationship Id="rId35" Type="http://schemas.openxmlformats.org/officeDocument/2006/relationships/image" Target="../media/image45.png"/><Relationship Id="rId8" Type="http://schemas.openxmlformats.org/officeDocument/2006/relationships/image" Target="../media/image22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4D99-847D-37A1-0956-56876D5C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"/>
            <a:ext cx="7836534" cy="461665"/>
          </a:xfrm>
        </p:spPr>
        <p:txBody>
          <a:bodyPr/>
          <a:lstStyle/>
          <a:p>
            <a:r>
              <a:rPr lang="en-US" dirty="0"/>
              <a:t>Things to note: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4206C-E4E6-E6AC-BDA3-2114C68E8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389" y="929014"/>
            <a:ext cx="5022757" cy="8309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Call for Volunteers for the Final Presentation, the instruction from Spring 24 is posted.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the office hour poll</a:t>
            </a:r>
          </a:p>
        </p:txBody>
      </p:sp>
    </p:spTree>
    <p:extLst>
      <p:ext uri="{BB962C8B-B14F-4D97-AF65-F5344CB8AC3E}">
        <p14:creationId xmlns:p14="http://schemas.microsoft.com/office/powerpoint/2010/main" val="3950550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894969" y="992232"/>
            <a:ext cx="3140075" cy="2472690"/>
            <a:chOff x="862547" y="987874"/>
            <a:chExt cx="3140075" cy="2472690"/>
          </a:xfrm>
        </p:grpSpPr>
        <p:sp>
          <p:nvSpPr>
            <p:cNvPr id="8" name="object 8"/>
            <p:cNvSpPr/>
            <p:nvPr/>
          </p:nvSpPr>
          <p:spPr>
            <a:xfrm>
              <a:off x="862547" y="987874"/>
              <a:ext cx="3140075" cy="2472690"/>
            </a:xfrm>
            <a:custGeom>
              <a:avLst/>
              <a:gdLst/>
              <a:ahLst/>
              <a:cxnLst/>
              <a:rect l="l" t="t" r="r" b="b"/>
              <a:pathLst>
                <a:path w="3140075" h="2472690">
                  <a:moveTo>
                    <a:pt x="0" y="2472309"/>
                  </a:moveTo>
                  <a:lnTo>
                    <a:pt x="3139757" y="0"/>
                  </a:lnTo>
                </a:path>
              </a:pathLst>
            </a:custGeom>
            <a:ln w="4445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38225" y="1285874"/>
              <a:ext cx="2590800" cy="2009775"/>
            </a:xfrm>
            <a:custGeom>
              <a:avLst/>
              <a:gdLst/>
              <a:ahLst/>
              <a:cxnLst/>
              <a:rect l="l" t="t" r="r" b="b"/>
              <a:pathLst>
                <a:path w="2590800" h="2009775">
                  <a:moveTo>
                    <a:pt x="85725" y="1933575"/>
                  </a:moveTo>
                  <a:lnTo>
                    <a:pt x="85725" y="0"/>
                  </a:lnTo>
                </a:path>
                <a:path w="2590800" h="2009775">
                  <a:moveTo>
                    <a:pt x="0" y="1933575"/>
                  </a:moveTo>
                  <a:lnTo>
                    <a:pt x="161925" y="1933575"/>
                  </a:lnTo>
                </a:path>
                <a:path w="2590800" h="2009775">
                  <a:moveTo>
                    <a:pt x="0" y="1285875"/>
                  </a:moveTo>
                  <a:lnTo>
                    <a:pt x="161925" y="1285875"/>
                  </a:lnTo>
                </a:path>
                <a:path w="2590800" h="2009775">
                  <a:moveTo>
                    <a:pt x="0" y="638175"/>
                  </a:moveTo>
                  <a:lnTo>
                    <a:pt x="161925" y="638175"/>
                  </a:lnTo>
                </a:path>
                <a:path w="2590800" h="2009775">
                  <a:moveTo>
                    <a:pt x="0" y="0"/>
                  </a:moveTo>
                  <a:lnTo>
                    <a:pt x="161925" y="0"/>
                  </a:lnTo>
                </a:path>
                <a:path w="2590800" h="2009775">
                  <a:moveTo>
                    <a:pt x="85725" y="1933575"/>
                  </a:moveTo>
                  <a:lnTo>
                    <a:pt x="2590800" y="1933575"/>
                  </a:lnTo>
                </a:path>
                <a:path w="2590800" h="2009775">
                  <a:moveTo>
                    <a:pt x="85725" y="1847850"/>
                  </a:moveTo>
                  <a:lnTo>
                    <a:pt x="85725" y="2009775"/>
                  </a:lnTo>
                </a:path>
                <a:path w="2590800" h="2009775">
                  <a:moveTo>
                    <a:pt x="914400" y="1847850"/>
                  </a:moveTo>
                  <a:lnTo>
                    <a:pt x="914400" y="2009775"/>
                  </a:lnTo>
                </a:path>
                <a:path w="2590800" h="2009775">
                  <a:moveTo>
                    <a:pt x="1752600" y="1847850"/>
                  </a:moveTo>
                  <a:lnTo>
                    <a:pt x="1752600" y="2009775"/>
                  </a:lnTo>
                </a:path>
                <a:path w="2590800" h="2009775">
                  <a:moveTo>
                    <a:pt x="2590800" y="1847850"/>
                  </a:moveTo>
                  <a:lnTo>
                    <a:pt x="2590800" y="200977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38187" y="1094803"/>
            <a:ext cx="1682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74901" y="3352228"/>
            <a:ext cx="1682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11450" y="3352228"/>
            <a:ext cx="1682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48126" y="3352228"/>
            <a:ext cx="1682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86400" y="1276350"/>
            <a:ext cx="2857500" cy="2009775"/>
          </a:xfrm>
          <a:custGeom>
            <a:avLst/>
            <a:gdLst/>
            <a:ahLst/>
            <a:cxnLst/>
            <a:rect l="l" t="t" r="r" b="b"/>
            <a:pathLst>
              <a:path w="2857500" h="2009775">
                <a:moveTo>
                  <a:pt x="476250" y="1933575"/>
                </a:moveTo>
                <a:lnTo>
                  <a:pt x="476250" y="0"/>
                </a:lnTo>
              </a:path>
              <a:path w="2857500" h="2009775">
                <a:moveTo>
                  <a:pt x="400050" y="1933575"/>
                </a:moveTo>
                <a:lnTo>
                  <a:pt x="561975" y="1933575"/>
                </a:lnTo>
              </a:path>
              <a:path w="2857500" h="2009775">
                <a:moveTo>
                  <a:pt x="400050" y="1285875"/>
                </a:moveTo>
                <a:lnTo>
                  <a:pt x="561975" y="1285875"/>
                </a:lnTo>
              </a:path>
              <a:path w="2857500" h="2009775">
                <a:moveTo>
                  <a:pt x="400050" y="647700"/>
                </a:moveTo>
                <a:lnTo>
                  <a:pt x="561975" y="647700"/>
                </a:lnTo>
              </a:path>
              <a:path w="2857500" h="2009775">
                <a:moveTo>
                  <a:pt x="400050" y="0"/>
                </a:moveTo>
                <a:lnTo>
                  <a:pt x="561975" y="0"/>
                </a:lnTo>
              </a:path>
              <a:path w="2857500" h="2009775">
                <a:moveTo>
                  <a:pt x="0" y="1933575"/>
                </a:moveTo>
                <a:lnTo>
                  <a:pt x="2857500" y="1933575"/>
                </a:lnTo>
              </a:path>
              <a:path w="2857500" h="2009775">
                <a:moveTo>
                  <a:pt x="0" y="1847850"/>
                </a:moveTo>
                <a:lnTo>
                  <a:pt x="0" y="2009775"/>
                </a:lnTo>
              </a:path>
              <a:path w="2857500" h="2009775">
                <a:moveTo>
                  <a:pt x="476250" y="1847850"/>
                </a:moveTo>
                <a:lnTo>
                  <a:pt x="476250" y="2009775"/>
                </a:lnTo>
              </a:path>
              <a:path w="2857500" h="2009775">
                <a:moveTo>
                  <a:pt x="952500" y="1847850"/>
                </a:moveTo>
                <a:lnTo>
                  <a:pt x="952500" y="2009775"/>
                </a:lnTo>
              </a:path>
              <a:path w="2857500" h="2009775">
                <a:moveTo>
                  <a:pt x="1428750" y="1847850"/>
                </a:moveTo>
                <a:lnTo>
                  <a:pt x="1428750" y="2009775"/>
                </a:lnTo>
              </a:path>
              <a:path w="2857500" h="2009775">
                <a:moveTo>
                  <a:pt x="1905000" y="1847850"/>
                </a:moveTo>
                <a:lnTo>
                  <a:pt x="1905000" y="2009775"/>
                </a:lnTo>
              </a:path>
              <a:path w="2857500" h="2009775">
                <a:moveTo>
                  <a:pt x="2381250" y="1847850"/>
                </a:moveTo>
                <a:lnTo>
                  <a:pt x="2381250" y="2009775"/>
                </a:lnTo>
              </a:path>
              <a:path w="2857500" h="2009775">
                <a:moveTo>
                  <a:pt x="2857500" y="1847850"/>
                </a:moveTo>
                <a:lnTo>
                  <a:pt x="2857500" y="200977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87746" y="3022536"/>
            <a:ext cx="1682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0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87746" y="1731962"/>
            <a:ext cx="1682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87746" y="1086230"/>
            <a:ext cx="1682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5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34852" y="24025"/>
            <a:ext cx="2271395" cy="121983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679450">
              <a:lnSpc>
                <a:spcPct val="100000"/>
              </a:lnSpc>
              <a:spcBef>
                <a:spcPts val="1520"/>
              </a:spcBef>
            </a:pPr>
            <a:endParaRPr sz="2000" dirty="0">
              <a:latin typeface="Cambria Math"/>
              <a:cs typeface="Cambria Math"/>
            </a:endParaRPr>
          </a:p>
          <a:p>
            <a:pPr marL="12700">
              <a:lnSpc>
                <a:spcPts val="2045"/>
              </a:lnSpc>
              <a:spcBef>
                <a:spcPts val="1250"/>
              </a:spcBef>
            </a:pPr>
            <a:r>
              <a:rPr sz="1800" dirty="0">
                <a:latin typeface="Verdana"/>
                <a:cs typeface="Verdana"/>
              </a:rPr>
              <a:t>(function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of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i="1" spc="-25" dirty="0">
                <a:latin typeface="Cambria Math"/>
                <a:cs typeface="Cambria Math"/>
              </a:rPr>
              <a:t>w</a:t>
            </a:r>
            <a:r>
              <a:rPr sz="1800" spc="-25" dirty="0">
                <a:latin typeface="Verdana"/>
                <a:cs typeface="Verdana"/>
              </a:rPr>
              <a:t>)</a:t>
            </a:r>
            <a:endParaRPr sz="1800" dirty="0">
              <a:latin typeface="Verdana"/>
              <a:cs typeface="Verdana"/>
            </a:endParaRPr>
          </a:p>
          <a:p>
            <a:pPr marL="908050">
              <a:lnSpc>
                <a:spcPts val="2285"/>
              </a:lnSpc>
            </a:pPr>
            <a:r>
              <a:rPr sz="2000" spc="-10" dirty="0">
                <a:solidFill>
                  <a:srgbClr val="4285F4"/>
                </a:solidFill>
                <a:latin typeface="Verdana"/>
                <a:cs typeface="Verdana"/>
              </a:rPr>
              <a:t>parameter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76826" y="214375"/>
            <a:ext cx="8890" cy="3369310"/>
          </a:xfrm>
          <a:custGeom>
            <a:avLst/>
            <a:gdLst/>
            <a:ahLst/>
            <a:cxnLst/>
            <a:rect l="l" t="t" r="r" b="b"/>
            <a:pathLst>
              <a:path w="8889" h="3369310">
                <a:moveTo>
                  <a:pt x="8762" y="0"/>
                </a:moveTo>
                <a:lnTo>
                  <a:pt x="0" y="3368929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41959" y="1739519"/>
            <a:ext cx="464820" cy="1625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08610">
              <a:lnSpc>
                <a:spcPts val="2340"/>
              </a:lnSpc>
              <a:spcBef>
                <a:spcPts val="130"/>
              </a:spcBef>
            </a:pPr>
            <a:r>
              <a:rPr sz="2000" spc="-5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ts val="2780"/>
              </a:lnSpc>
            </a:pPr>
            <a:r>
              <a:rPr sz="2400" spc="-50">
                <a:latin typeface="Cambria Math"/>
                <a:cs typeface="Cambria Math"/>
              </a:rPr>
              <a:t>y</a:t>
            </a:r>
            <a:endParaRPr sz="2400">
              <a:latin typeface="Cambria Math"/>
              <a:cs typeface="Cambria Math"/>
            </a:endParaRPr>
          </a:p>
          <a:p>
            <a:pPr marL="308610">
              <a:lnSpc>
                <a:spcPts val="2360"/>
              </a:lnSpc>
            </a:pPr>
            <a:r>
              <a:rPr sz="2000" spc="-5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2000">
              <a:latin typeface="Cambria Math"/>
              <a:cs typeface="Cambria Math"/>
            </a:endParaRPr>
          </a:p>
          <a:p>
            <a:pPr marL="308610">
              <a:lnSpc>
                <a:spcPct val="100000"/>
              </a:lnSpc>
            </a:pPr>
            <a:r>
              <a:rPr sz="2000" spc="-50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04665" y="1105598"/>
            <a:ext cx="32766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000" i="1" spc="75">
                <a:latin typeface="Cambria Math"/>
                <a:cs typeface="Cambria Math"/>
              </a:rPr>
              <a:t>f</a:t>
            </a:r>
            <a:r>
              <a:rPr sz="2250" i="1" spc="112" baseline="-16666">
                <a:latin typeface="Cambria Math"/>
                <a:cs typeface="Cambria Math"/>
              </a:rPr>
              <a:t>w</a:t>
            </a:r>
            <a:endParaRPr sz="2250" baseline="-16666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66122" y="1760649"/>
            <a:ext cx="69278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i="1">
                <a:latin typeface="Cambria Math"/>
                <a:cs typeface="Cambria Math"/>
              </a:rPr>
              <a:t>w</a:t>
            </a:r>
            <a:r>
              <a:rPr sz="2000" i="1" spc="130">
                <a:latin typeface="Cambria Math"/>
                <a:cs typeface="Cambria Math"/>
              </a:rPr>
              <a:t> </a:t>
            </a:r>
            <a:r>
              <a:rPr sz="2000" i="1">
                <a:latin typeface="Cambria Math"/>
                <a:cs typeface="Cambria Math"/>
              </a:rPr>
              <a:t>=</a:t>
            </a:r>
            <a:r>
              <a:rPr sz="2000" i="1" spc="50">
                <a:latin typeface="Cambria Math"/>
                <a:cs typeface="Cambria Math"/>
              </a:rPr>
              <a:t> </a:t>
            </a:r>
            <a:r>
              <a:rPr sz="2000" i="1" spc="-5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49248" y="4135424"/>
            <a:ext cx="323850" cy="9525"/>
          </a:xfrm>
          <a:custGeom>
            <a:avLst/>
            <a:gdLst/>
            <a:ahLst/>
            <a:cxnLst/>
            <a:rect l="l" t="t" r="r" b="b"/>
            <a:pathLst>
              <a:path w="323850" h="9525">
                <a:moveTo>
                  <a:pt x="323850" y="0"/>
                </a:moveTo>
                <a:lnTo>
                  <a:pt x="0" y="0"/>
                </a:lnTo>
                <a:lnTo>
                  <a:pt x="0" y="9524"/>
                </a:lnTo>
                <a:lnTo>
                  <a:pt x="323850" y="9524"/>
                </a:lnTo>
                <a:lnTo>
                  <a:pt x="3238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38225" y="3199876"/>
            <a:ext cx="247015" cy="897255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2000" spc="-50" dirty="0">
                <a:latin typeface="Cambria Math"/>
                <a:cs typeface="Cambria Math"/>
              </a:rPr>
              <a:t>0</a:t>
            </a:r>
            <a:endParaRPr sz="2000" dirty="0">
              <a:latin typeface="Cambria Math"/>
              <a:cs typeface="Cambria Math"/>
            </a:endParaRPr>
          </a:p>
          <a:p>
            <a:pPr marL="107314">
              <a:lnSpc>
                <a:spcPct val="100000"/>
              </a:lnSpc>
              <a:spcBef>
                <a:spcPts val="1075"/>
              </a:spcBef>
            </a:pPr>
            <a:r>
              <a:rPr sz="1800" i="1" spc="-50" dirty="0">
                <a:latin typeface="Cambria Math"/>
                <a:cs typeface="Cambria Math"/>
              </a:rPr>
              <a:t>1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37589" y="4120515"/>
            <a:ext cx="33909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i="1" spc="-25"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09319" y="4321175"/>
            <a:ext cx="30670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i="1" spc="-25">
                <a:latin typeface="Cambria Math"/>
                <a:cs typeface="Cambria Math"/>
              </a:rPr>
              <a:t>i=1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66850" y="3672141"/>
            <a:ext cx="18605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i="1" spc="85">
                <a:latin typeface="Cambria Math"/>
                <a:cs typeface="Cambria Math"/>
              </a:rPr>
              <a:t>m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67154" y="4073207"/>
            <a:ext cx="16637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i="1">
                <a:latin typeface="Cambria Math"/>
                <a:cs typeface="Cambria Math"/>
              </a:rPr>
              <a:t>w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09087" y="3342751"/>
            <a:ext cx="362585" cy="75438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500"/>
              </a:spcBef>
            </a:pPr>
            <a:r>
              <a:rPr sz="2400" spc="-50">
                <a:latin typeface="Cambria Math"/>
                <a:cs typeface="Cambria Math"/>
              </a:rPr>
              <a:t>x</a:t>
            </a:r>
            <a:endParaRPr sz="2400">
              <a:latin typeface="Cambria Math"/>
              <a:cs typeface="Cambria Math"/>
            </a:endParaRPr>
          </a:p>
          <a:p>
            <a:pPr marR="46355" algn="r">
              <a:lnSpc>
                <a:spcPct val="100000"/>
              </a:lnSpc>
              <a:spcBef>
                <a:spcPts val="300"/>
              </a:spcBef>
            </a:pPr>
            <a:r>
              <a:rPr sz="2700" i="1" spc="112" baseline="-21604">
                <a:latin typeface="Cambria Math"/>
                <a:cs typeface="Cambria Math"/>
              </a:rPr>
              <a:t>x</a:t>
            </a:r>
            <a:r>
              <a:rPr sz="2700" i="1" spc="442" baseline="-21604">
                <a:latin typeface="Cambria Math"/>
                <a:cs typeface="Cambria Math"/>
              </a:rPr>
              <a:t> </a:t>
            </a:r>
            <a:r>
              <a:rPr sz="1350" i="1" spc="45">
                <a:latin typeface="Cambria Math"/>
                <a:cs typeface="Cambria Math"/>
              </a:rPr>
              <a:t>i</a:t>
            </a:r>
            <a:endParaRPr sz="1350">
              <a:latin typeface="Cambria Math"/>
              <a:cs typeface="Cambria Math"/>
            </a:endParaRPr>
          </a:p>
        </p:txBody>
      </p:sp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1660" y="3995407"/>
            <a:ext cx="174370" cy="15880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2639441" y="3974147"/>
            <a:ext cx="1244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035050" algn="l"/>
              </a:tabLst>
            </a:pPr>
            <a:r>
              <a:rPr sz="2700" i="1" spc="1110" baseline="1543">
                <a:latin typeface="Cambria Math"/>
                <a:cs typeface="Cambria Math"/>
              </a:rPr>
              <a:t>-</a:t>
            </a:r>
            <a:r>
              <a:rPr sz="2700" i="1" spc="652" baseline="1543">
                <a:latin typeface="Cambria Math"/>
                <a:cs typeface="Cambria Math"/>
              </a:rPr>
              <a:t> </a:t>
            </a:r>
            <a:r>
              <a:rPr sz="2700" i="1" spc="135" baseline="1543">
                <a:latin typeface="Cambria Math"/>
                <a:cs typeface="Cambria Math"/>
              </a:rPr>
              <a:t>y</a:t>
            </a:r>
            <a:r>
              <a:rPr sz="2700" i="1" spc="382" baseline="1543">
                <a:latin typeface="Cambria Math"/>
                <a:cs typeface="Cambria Math"/>
              </a:rPr>
              <a:t> </a:t>
            </a:r>
            <a:r>
              <a:rPr sz="2025" i="1" spc="142" baseline="28806">
                <a:latin typeface="Cambria Math"/>
                <a:cs typeface="Cambria Math"/>
              </a:rPr>
              <a:t>i</a:t>
            </a:r>
            <a:r>
              <a:rPr sz="2025" i="1" spc="532" baseline="28806">
                <a:latin typeface="Cambria Math"/>
                <a:cs typeface="Cambria Math"/>
              </a:rPr>
              <a:t> </a:t>
            </a:r>
            <a:r>
              <a:rPr sz="2700" i="1" spc="-37" baseline="1543">
                <a:latin typeface="Cambria Math"/>
                <a:cs typeface="Cambria Math"/>
              </a:rPr>
              <a:t>)</a:t>
            </a:r>
            <a:r>
              <a:rPr sz="2025" i="1" spc="-37" baseline="28806">
                <a:latin typeface="Cambria Math"/>
                <a:cs typeface="Cambria Math"/>
              </a:rPr>
              <a:t>2</a:t>
            </a:r>
            <a:r>
              <a:rPr sz="2025" i="1" baseline="28806">
                <a:latin typeface="Cambria Math"/>
                <a:cs typeface="Cambria Math"/>
              </a:rPr>
              <a:t>	</a:t>
            </a:r>
            <a:r>
              <a:rPr sz="1800" i="1" spc="-5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909059" y="4141165"/>
            <a:ext cx="323850" cy="9525"/>
          </a:xfrm>
          <a:custGeom>
            <a:avLst/>
            <a:gdLst/>
            <a:ahLst/>
            <a:cxnLst/>
            <a:rect l="l" t="t" r="r" b="b"/>
            <a:pathLst>
              <a:path w="323850" h="9525">
                <a:moveTo>
                  <a:pt x="323850" y="0"/>
                </a:moveTo>
                <a:lnTo>
                  <a:pt x="0" y="0"/>
                </a:lnTo>
                <a:lnTo>
                  <a:pt x="0" y="9524"/>
                </a:lnTo>
                <a:lnTo>
                  <a:pt x="323850" y="9524"/>
                </a:lnTo>
                <a:lnTo>
                  <a:pt x="3238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995801" y="3802379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900551" y="4126865"/>
            <a:ext cx="3384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25">
                <a:latin typeface="Cambria Math"/>
                <a:cs typeface="Cambria Math"/>
              </a:rPr>
              <a:t>2m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29429" y="3678237"/>
            <a:ext cx="18605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i="1" spc="85">
                <a:latin typeface="Cambria Math"/>
                <a:cs typeface="Cambria Math"/>
              </a:rPr>
              <a:t>m</a:t>
            </a:r>
            <a:endParaRPr sz="1350">
              <a:latin typeface="Cambria Math"/>
              <a:cs typeface="Cambria Math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000371" y="4001147"/>
            <a:ext cx="841375" cy="159385"/>
            <a:chOff x="5000371" y="4001147"/>
            <a:chExt cx="841375" cy="159385"/>
          </a:xfrm>
        </p:grpSpPr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0371" y="4001147"/>
              <a:ext cx="174370" cy="1588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7121" y="4001147"/>
              <a:ext cx="174370" cy="15880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4237354" y="3870140"/>
            <a:ext cx="1863089" cy="68834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19"/>
              </a:spcBef>
              <a:tabLst>
                <a:tab pos="1010285" algn="l"/>
              </a:tabLst>
            </a:pPr>
            <a:r>
              <a:rPr sz="1800" i="1" spc="360">
                <a:latin typeface="Cambria Math"/>
                <a:cs typeface="Cambria Math"/>
              </a:rPr>
              <a:t>L(wx</a:t>
            </a:r>
            <a:r>
              <a:rPr sz="1800" i="1" spc="310">
                <a:latin typeface="Cambria Math"/>
                <a:cs typeface="Cambria Math"/>
              </a:rPr>
              <a:t> </a:t>
            </a:r>
            <a:r>
              <a:rPr sz="2025" i="1" spc="67" baseline="28806">
                <a:latin typeface="Cambria Math"/>
                <a:cs typeface="Cambria Math"/>
              </a:rPr>
              <a:t>i</a:t>
            </a:r>
            <a:r>
              <a:rPr sz="2025" i="1" baseline="28806">
                <a:latin typeface="Cambria Math"/>
                <a:cs typeface="Cambria Math"/>
              </a:rPr>
              <a:t>	</a:t>
            </a:r>
            <a:r>
              <a:rPr sz="1800" i="1" spc="740">
                <a:latin typeface="Cambria Math"/>
                <a:cs typeface="Cambria Math"/>
              </a:rPr>
              <a:t>-</a:t>
            </a:r>
            <a:r>
              <a:rPr sz="1800" i="1" spc="360">
                <a:latin typeface="Cambria Math"/>
                <a:cs typeface="Cambria Math"/>
              </a:rPr>
              <a:t> </a:t>
            </a:r>
            <a:r>
              <a:rPr sz="1800" i="1" spc="90">
                <a:latin typeface="Cambria Math"/>
                <a:cs typeface="Cambria Math"/>
              </a:rPr>
              <a:t>y</a:t>
            </a:r>
            <a:r>
              <a:rPr sz="1800" i="1" spc="254">
                <a:latin typeface="Cambria Math"/>
                <a:cs typeface="Cambria Math"/>
              </a:rPr>
              <a:t> </a:t>
            </a:r>
            <a:r>
              <a:rPr sz="2025" i="1" spc="142" baseline="28806">
                <a:latin typeface="Cambria Math"/>
                <a:cs typeface="Cambria Math"/>
              </a:rPr>
              <a:t>i</a:t>
            </a:r>
            <a:r>
              <a:rPr sz="2025" i="1" spc="532" baseline="28806">
                <a:latin typeface="Cambria Math"/>
                <a:cs typeface="Cambria Math"/>
              </a:rPr>
              <a:t> </a:t>
            </a:r>
            <a:r>
              <a:rPr sz="1800" i="1" spc="-25">
                <a:latin typeface="Cambria Math"/>
                <a:cs typeface="Cambria Math"/>
              </a:rPr>
              <a:t>)</a:t>
            </a:r>
            <a:r>
              <a:rPr sz="2025" i="1" spc="-37" baseline="28806">
                <a:latin typeface="Cambria Math"/>
                <a:cs typeface="Cambria Math"/>
              </a:rPr>
              <a:t>2</a:t>
            </a:r>
            <a:endParaRPr sz="2025" baseline="28806">
              <a:latin typeface="Cambria Math"/>
              <a:cs typeface="Cambria Math"/>
            </a:endParaRPr>
          </a:p>
          <a:p>
            <a:pPr marL="47625">
              <a:lnSpc>
                <a:spcPct val="100000"/>
              </a:lnSpc>
              <a:spcBef>
                <a:spcPts val="615"/>
              </a:spcBef>
            </a:pPr>
            <a:r>
              <a:rPr sz="1350" i="1" spc="-25">
                <a:latin typeface="Cambria Math"/>
                <a:cs typeface="Cambria Math"/>
              </a:rPr>
              <a:t>i=1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623304" y="4185818"/>
            <a:ext cx="323850" cy="9525"/>
          </a:xfrm>
          <a:custGeom>
            <a:avLst/>
            <a:gdLst/>
            <a:ahLst/>
            <a:cxnLst/>
            <a:rect l="l" t="t" r="r" b="b"/>
            <a:pathLst>
              <a:path w="323850" h="9525">
                <a:moveTo>
                  <a:pt x="323850" y="0"/>
                </a:moveTo>
                <a:lnTo>
                  <a:pt x="0" y="0"/>
                </a:lnTo>
                <a:lnTo>
                  <a:pt x="0" y="9525"/>
                </a:lnTo>
                <a:lnTo>
                  <a:pt x="323850" y="9525"/>
                </a:lnTo>
                <a:lnTo>
                  <a:pt x="3238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712966" y="3847147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17334" y="4170997"/>
            <a:ext cx="33909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i="1" spc="-25">
                <a:latin typeface="Cambria Math"/>
                <a:cs typeface="Cambria Math"/>
              </a:rPr>
              <a:t>2m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988940" y="2063432"/>
            <a:ext cx="767080" cy="6483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20">
                <a:latin typeface="Cambria Math"/>
                <a:cs typeface="Cambria Math"/>
              </a:rPr>
              <a:t>J(w)</a:t>
            </a:r>
            <a:endParaRPr sz="2000">
              <a:latin typeface="Cambria Math"/>
              <a:cs typeface="Cambria Math"/>
            </a:endParaRPr>
          </a:p>
          <a:p>
            <a:pPr marL="611505">
              <a:lnSpc>
                <a:spcPct val="100000"/>
              </a:lnSpc>
              <a:spcBef>
                <a:spcPts val="70"/>
              </a:spcBef>
            </a:pPr>
            <a:r>
              <a:rPr sz="2000" spc="-5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273421" y="3251742"/>
            <a:ext cx="3254375" cy="559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2085"/>
              </a:lnSpc>
              <a:spcBef>
                <a:spcPts val="125"/>
              </a:spcBef>
              <a:tabLst>
                <a:tab pos="614045" algn="l"/>
                <a:tab pos="993140" algn="l"/>
                <a:tab pos="1564640" algn="l"/>
                <a:tab pos="1943735" algn="l"/>
                <a:tab pos="2515870" algn="l"/>
                <a:tab pos="2894965" algn="l"/>
              </a:tabLst>
            </a:pPr>
            <a:r>
              <a:rPr sz="2000">
                <a:latin typeface="Cambria Math"/>
                <a:cs typeface="Cambria Math"/>
              </a:rPr>
              <a:t>-</a:t>
            </a:r>
            <a:r>
              <a:rPr sz="2000" spc="-25">
                <a:latin typeface="Cambria Math"/>
                <a:cs typeface="Cambria Math"/>
              </a:rPr>
              <a:t>0.5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50">
                <a:latin typeface="Cambria Math"/>
                <a:cs typeface="Cambria Math"/>
              </a:rPr>
              <a:t>0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25">
                <a:latin typeface="Cambria Math"/>
                <a:cs typeface="Cambria Math"/>
              </a:rPr>
              <a:t>0.5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50">
                <a:latin typeface="Cambria Math"/>
                <a:cs typeface="Cambria Math"/>
              </a:rPr>
              <a:t>1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25">
                <a:latin typeface="Cambria Math"/>
                <a:cs typeface="Cambria Math"/>
              </a:rPr>
              <a:t>1.5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50">
                <a:latin typeface="Cambria Math"/>
                <a:cs typeface="Cambria Math"/>
              </a:rPr>
              <a:t>2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25">
                <a:latin typeface="Cambria Math"/>
                <a:cs typeface="Cambria Math"/>
              </a:rPr>
              <a:t>2.5</a:t>
            </a:r>
            <a:endParaRPr sz="2000">
              <a:latin typeface="Cambria Math"/>
              <a:cs typeface="Cambria Math"/>
            </a:endParaRPr>
          </a:p>
          <a:p>
            <a:pPr marL="3175" algn="ctr">
              <a:lnSpc>
                <a:spcPts val="2085"/>
              </a:lnSpc>
            </a:pPr>
            <a:r>
              <a:rPr sz="2000" i="1" spc="-50">
                <a:latin typeface="Cambria Math"/>
                <a:cs typeface="Cambria Math"/>
              </a:rPr>
              <a:t>w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14375" y="-80968"/>
            <a:ext cx="3107690" cy="121285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R="129539" algn="ctr">
              <a:lnSpc>
                <a:spcPct val="100000"/>
              </a:lnSpc>
              <a:spcBef>
                <a:spcPts val="1435"/>
              </a:spcBef>
            </a:pPr>
            <a:r>
              <a:rPr sz="2000" i="1" spc="70" dirty="0" err="1">
                <a:latin typeface="Cambria Math"/>
                <a:cs typeface="Cambria Math"/>
              </a:rPr>
              <a:t>f</a:t>
            </a:r>
            <a:r>
              <a:rPr sz="2250" i="1" spc="104" baseline="-16666" dirty="0" err="1">
                <a:latin typeface="Cambria Math"/>
                <a:cs typeface="Cambria Math"/>
              </a:rPr>
              <a:t>w</a:t>
            </a:r>
            <a:r>
              <a:rPr sz="2000" i="1" spc="70" dirty="0">
                <a:latin typeface="Cambria Math"/>
                <a:cs typeface="Cambria Math"/>
              </a:rPr>
              <a:t>(x)</a:t>
            </a:r>
            <a:r>
              <a:rPr lang="en-US" sz="2000" i="1" dirty="0">
                <a:latin typeface="Cambria Math"/>
                <a:cs typeface="Cambria Math"/>
              </a:rPr>
              <a:t> =</a:t>
            </a:r>
            <a:r>
              <a:rPr lang="en-US" sz="2000" i="1" spc="85" dirty="0">
                <a:latin typeface="Cambria Math"/>
                <a:cs typeface="Cambria Math"/>
              </a:rPr>
              <a:t> </a:t>
            </a:r>
            <a:r>
              <a:rPr lang="en-US" sz="2000" i="1" spc="-25" dirty="0" err="1">
                <a:latin typeface="Cambria Math"/>
                <a:cs typeface="Cambria Math"/>
              </a:rPr>
              <a:t>wx</a:t>
            </a:r>
            <a:endParaRPr sz="2000" dirty="0">
              <a:latin typeface="Cambria Math"/>
              <a:cs typeface="Cambria Math"/>
            </a:endParaRPr>
          </a:p>
          <a:p>
            <a:pPr marL="38100">
              <a:lnSpc>
                <a:spcPts val="2095"/>
              </a:lnSpc>
              <a:spcBef>
                <a:spcPts val="1175"/>
              </a:spcBef>
            </a:pPr>
            <a:r>
              <a:rPr sz="1800" dirty="0">
                <a:latin typeface="Verdana"/>
                <a:cs typeface="Verdana"/>
              </a:rPr>
              <a:t>(for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fixed</a:t>
            </a:r>
            <a:r>
              <a:rPr sz="1800" spc="150" dirty="0">
                <a:latin typeface="Verdana"/>
                <a:cs typeface="Verdana"/>
              </a:rPr>
              <a:t> </a:t>
            </a:r>
            <a:r>
              <a:rPr sz="1800" dirty="0">
                <a:latin typeface="Cambria Math"/>
                <a:cs typeface="Cambria Math"/>
              </a:rPr>
              <a:t>w</a:t>
            </a:r>
            <a:r>
              <a:rPr sz="1800" dirty="0">
                <a:latin typeface="Verdana"/>
                <a:cs typeface="Verdana"/>
              </a:rPr>
              <a:t>,</a:t>
            </a:r>
            <a:r>
              <a:rPr sz="1800" spc="-1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function</a:t>
            </a:r>
            <a:r>
              <a:rPr sz="1800" spc="5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of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i="1" spc="55" dirty="0">
                <a:latin typeface="Cambria Math"/>
                <a:cs typeface="Cambria Math"/>
              </a:rPr>
              <a:t>x</a:t>
            </a:r>
            <a:r>
              <a:rPr sz="1800" spc="55" dirty="0">
                <a:latin typeface="Verdana"/>
                <a:cs typeface="Verdana"/>
              </a:rPr>
              <a:t>)</a:t>
            </a:r>
            <a:endParaRPr sz="1800" dirty="0">
              <a:latin typeface="Verdana"/>
              <a:cs typeface="Verdana"/>
            </a:endParaRPr>
          </a:p>
          <a:p>
            <a:pPr marL="2027555">
              <a:lnSpc>
                <a:spcPts val="2335"/>
              </a:lnSpc>
            </a:pPr>
            <a:r>
              <a:rPr sz="2000" spc="-10" dirty="0">
                <a:solidFill>
                  <a:srgbClr val="4285F4"/>
                </a:solidFill>
                <a:latin typeface="Verdana"/>
                <a:cs typeface="Verdana"/>
              </a:rPr>
              <a:t>input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353428" y="4018597"/>
            <a:ext cx="253936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638810" algn="l"/>
              </a:tabLst>
            </a:pPr>
            <a:r>
              <a:rPr sz="1800" i="1" spc="-50">
                <a:latin typeface="Cambria Math"/>
                <a:cs typeface="Cambria Math"/>
              </a:rPr>
              <a:t>=</a:t>
            </a:r>
            <a:r>
              <a:rPr sz="1800" i="1">
                <a:latin typeface="Cambria Math"/>
                <a:cs typeface="Cambria Math"/>
              </a:rPr>
              <a:t>	(</a:t>
            </a:r>
            <a:r>
              <a:rPr sz="1800" i="1" spc="25">
                <a:latin typeface="Cambria Math"/>
                <a:cs typeface="Cambria Math"/>
              </a:rPr>
              <a:t> </a:t>
            </a:r>
            <a:r>
              <a:rPr sz="1800" i="1">
                <a:latin typeface="Cambria Math"/>
                <a:cs typeface="Cambria Math"/>
              </a:rPr>
              <a:t>0</a:t>
            </a:r>
            <a:r>
              <a:rPr sz="2025" i="1" baseline="28806">
                <a:latin typeface="Cambria Math"/>
                <a:cs typeface="Cambria Math"/>
              </a:rPr>
              <a:t>2</a:t>
            </a:r>
            <a:r>
              <a:rPr sz="2025" i="1" spc="172" baseline="28806">
                <a:latin typeface="Cambria Math"/>
                <a:cs typeface="Cambria Math"/>
              </a:rPr>
              <a:t> </a:t>
            </a:r>
            <a:r>
              <a:rPr sz="2700" i="1" baseline="1543">
                <a:latin typeface="Cambria Math"/>
                <a:cs typeface="Cambria Math"/>
              </a:rPr>
              <a:t>+0</a:t>
            </a:r>
            <a:r>
              <a:rPr sz="2025" i="1" baseline="30864">
                <a:latin typeface="Cambria Math"/>
                <a:cs typeface="Cambria Math"/>
              </a:rPr>
              <a:t>2</a:t>
            </a:r>
            <a:r>
              <a:rPr sz="2025" i="1" spc="75" baseline="30864">
                <a:latin typeface="Cambria Math"/>
                <a:cs typeface="Cambria Math"/>
              </a:rPr>
              <a:t> </a:t>
            </a:r>
            <a:r>
              <a:rPr sz="2700" i="1" baseline="3086">
                <a:latin typeface="Cambria Math"/>
                <a:cs typeface="Cambria Math"/>
              </a:rPr>
              <a:t>+0</a:t>
            </a:r>
            <a:r>
              <a:rPr sz="2025" i="1" baseline="30864">
                <a:latin typeface="Cambria Math"/>
                <a:cs typeface="Cambria Math"/>
              </a:rPr>
              <a:t>2</a:t>
            </a:r>
            <a:r>
              <a:rPr sz="2025" i="1" spc="727" baseline="30864">
                <a:latin typeface="Cambria Math"/>
                <a:cs typeface="Cambria Math"/>
              </a:rPr>
              <a:t> </a:t>
            </a:r>
            <a:r>
              <a:rPr sz="1800" i="1" spc="-10">
                <a:latin typeface="Cambria Math"/>
                <a:cs typeface="Cambria Math"/>
              </a:rPr>
              <a:t>)</a:t>
            </a:r>
            <a:r>
              <a:rPr sz="1800" i="1" spc="-200">
                <a:latin typeface="Cambria Math"/>
                <a:cs typeface="Cambria Math"/>
              </a:rPr>
              <a:t> </a:t>
            </a:r>
            <a:r>
              <a:rPr sz="2700" i="1" baseline="1543">
                <a:latin typeface="Cambria Math"/>
                <a:cs typeface="Cambria Math"/>
              </a:rPr>
              <a:t>=</a:t>
            </a:r>
            <a:r>
              <a:rPr sz="2700" i="1" spc="187" baseline="1543">
                <a:latin typeface="Cambria Math"/>
                <a:cs typeface="Cambria Math"/>
              </a:rPr>
              <a:t> </a:t>
            </a:r>
            <a:r>
              <a:rPr sz="2700" i="1" spc="-75" baseline="1543">
                <a:latin typeface="Cambria Math"/>
                <a:cs typeface="Cambria Math"/>
              </a:rPr>
              <a:t>0</a:t>
            </a:r>
            <a:endParaRPr sz="2700" baseline="1543">
              <a:latin typeface="Cambria Math"/>
              <a:cs typeface="Cambria Math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801405" y="1259775"/>
            <a:ext cx="1867535" cy="1524635"/>
          </a:xfrm>
          <a:custGeom>
            <a:avLst/>
            <a:gdLst/>
            <a:ahLst/>
            <a:cxnLst/>
            <a:rect l="l" t="t" r="r" b="b"/>
            <a:pathLst>
              <a:path w="1867535" h="1524635">
                <a:moveTo>
                  <a:pt x="0" y="1362075"/>
                </a:moveTo>
                <a:lnTo>
                  <a:pt x="162051" y="1524127"/>
                </a:lnTo>
              </a:path>
              <a:path w="1867535" h="1524635">
                <a:moveTo>
                  <a:pt x="162051" y="1362075"/>
                </a:moveTo>
                <a:lnTo>
                  <a:pt x="0" y="1524127"/>
                </a:lnTo>
              </a:path>
              <a:path w="1867535" h="1524635">
                <a:moveTo>
                  <a:pt x="866775" y="685800"/>
                </a:moveTo>
                <a:lnTo>
                  <a:pt x="1028826" y="847851"/>
                </a:lnTo>
              </a:path>
              <a:path w="1867535" h="1524635">
                <a:moveTo>
                  <a:pt x="1028826" y="685800"/>
                </a:moveTo>
                <a:lnTo>
                  <a:pt x="866775" y="847851"/>
                </a:lnTo>
              </a:path>
              <a:path w="1867535" h="1524635">
                <a:moveTo>
                  <a:pt x="1704975" y="0"/>
                </a:moveTo>
                <a:lnTo>
                  <a:pt x="1867027" y="162051"/>
                </a:lnTo>
              </a:path>
              <a:path w="1867535" h="1524635">
                <a:moveTo>
                  <a:pt x="1867027" y="0"/>
                </a:moveTo>
                <a:lnTo>
                  <a:pt x="1704975" y="162051"/>
                </a:lnTo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C64E49-CB31-CFDF-77D3-27A62CA2D1AB}"/>
              </a:ext>
            </a:extLst>
          </p:cNvPr>
          <p:cNvSpPr/>
          <p:nvPr/>
        </p:nvSpPr>
        <p:spPr>
          <a:xfrm>
            <a:off x="1801405" y="4304982"/>
            <a:ext cx="871056" cy="3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785ECE-83A4-8DD0-0B97-BA4328CFDAAE}"/>
              </a:ext>
            </a:extLst>
          </p:cNvPr>
          <p:cNvSpPr/>
          <p:nvPr/>
        </p:nvSpPr>
        <p:spPr>
          <a:xfrm>
            <a:off x="803402" y="3737121"/>
            <a:ext cx="8080501" cy="870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31">
            <a:extLst>
              <a:ext uri="{FF2B5EF4-FFF2-40B4-BE49-F238E27FC236}">
                <a16:creationId xmlns:a16="http://schemas.microsoft.com/office/drawing/2014/main" id="{58FF1346-7A30-51BA-E9B2-2252081029AC}"/>
              </a:ext>
            </a:extLst>
          </p:cNvPr>
          <p:cNvSpPr txBox="1"/>
          <p:nvPr/>
        </p:nvSpPr>
        <p:spPr>
          <a:xfrm>
            <a:off x="185737" y="3963352"/>
            <a:ext cx="93345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7075" algn="l"/>
              </a:tabLst>
            </a:pPr>
            <a:r>
              <a:rPr sz="2000" i="1" spc="155">
                <a:latin typeface="Cambria Math"/>
                <a:cs typeface="Cambria Math"/>
              </a:rPr>
              <a:t>J</a:t>
            </a:r>
            <a:r>
              <a:rPr sz="2000" i="1" spc="425">
                <a:latin typeface="Cambria Math"/>
                <a:cs typeface="Cambria Math"/>
              </a:rPr>
              <a:t> </a:t>
            </a:r>
            <a:r>
              <a:rPr lang="en-US" sz="2000" i="1" spc="425">
                <a:latin typeface="Cambria Math"/>
                <a:cs typeface="Cambria Math"/>
              </a:rPr>
              <a:t>(</a:t>
            </a:r>
            <a:r>
              <a:rPr lang="en-US" sz="2000" i="1" spc="-25">
                <a:latin typeface="Cambria Math"/>
                <a:cs typeface="Cambria Math"/>
              </a:rPr>
              <a:t>1)</a:t>
            </a:r>
            <a:r>
              <a:rPr sz="2000" i="1">
                <a:latin typeface="Cambria Math"/>
                <a:cs typeface="Cambria Math"/>
              </a:rPr>
              <a:t>	</a:t>
            </a:r>
            <a:r>
              <a:rPr sz="2000" i="1" spc="-5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31C1E22-551C-025D-593C-73D4D029210F}"/>
              </a:ext>
            </a:extLst>
          </p:cNvPr>
          <p:cNvGrpSpPr/>
          <p:nvPr/>
        </p:nvGrpSpPr>
        <p:grpSpPr>
          <a:xfrm>
            <a:off x="1373098" y="1230921"/>
            <a:ext cx="2454245" cy="334645"/>
            <a:chOff x="1373098" y="1230921"/>
            <a:chExt cx="2454245" cy="334645"/>
          </a:xfrm>
        </p:grpSpPr>
        <p:pic>
          <p:nvPicPr>
            <p:cNvPr id="23" name="Graphic 22" descr="Close with solid fill">
              <a:extLst>
                <a:ext uri="{FF2B5EF4-FFF2-40B4-BE49-F238E27FC236}">
                  <a16:creationId xmlns:a16="http://schemas.microsoft.com/office/drawing/2014/main" id="{E072EEFE-F959-684E-0610-F567B9201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78914" y="1310712"/>
              <a:ext cx="201110" cy="20111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DC8C00-F48F-CA67-C425-95EE3F9178B5}"/>
                </a:ext>
              </a:extLst>
            </p:cNvPr>
            <p:cNvSpPr txBox="1"/>
            <p:nvPr/>
          </p:nvSpPr>
          <p:spPr>
            <a:xfrm>
              <a:off x="1579469" y="1230921"/>
              <a:ext cx="2247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: actual value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6C13720-D39E-383A-397E-ADFAD7479386}"/>
                </a:ext>
              </a:extLst>
            </p:cNvPr>
            <p:cNvSpPr/>
            <p:nvPr/>
          </p:nvSpPr>
          <p:spPr>
            <a:xfrm>
              <a:off x="1373098" y="1230921"/>
              <a:ext cx="1429537" cy="3346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object 29">
            <a:extLst>
              <a:ext uri="{FF2B5EF4-FFF2-40B4-BE49-F238E27FC236}">
                <a16:creationId xmlns:a16="http://schemas.microsoft.com/office/drawing/2014/main" id="{B0A8B5DE-3D1F-064F-0444-E7B9379646A8}"/>
              </a:ext>
            </a:extLst>
          </p:cNvPr>
          <p:cNvSpPr/>
          <p:nvPr/>
        </p:nvSpPr>
        <p:spPr>
          <a:xfrm>
            <a:off x="6833870" y="3126252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0" y="0"/>
                </a:moveTo>
                <a:lnTo>
                  <a:pt x="162051" y="162051"/>
                </a:lnTo>
              </a:path>
              <a:path w="162559" h="162560">
                <a:moveTo>
                  <a:pt x="162051" y="0"/>
                </a:moveTo>
                <a:lnTo>
                  <a:pt x="0" y="162051"/>
                </a:lnTo>
              </a:path>
            </a:pathLst>
          </a:custGeom>
          <a:ln w="38100">
            <a:solidFill>
              <a:srgbClr val="FF4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53F3F9-3737-9140-A03C-79387F7C2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170" y="78232"/>
            <a:ext cx="2227433" cy="5363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F33582-74AD-B2A3-0404-11B665835713}"/>
                  </a:ext>
                </a:extLst>
              </p14:cNvPr>
              <p14:cNvContentPartPr/>
              <p14:nvPr/>
            </p14:nvContentPartPr>
            <p14:xfrm>
              <a:off x="2927520" y="390240"/>
              <a:ext cx="1137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F33582-74AD-B2A3-0404-11B6658357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11680" y="326880"/>
                <a:ext cx="1450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F0F4030-AFE9-2894-E95D-5C7CCC03CC1D}"/>
                  </a:ext>
                </a:extLst>
              </p14:cNvPr>
              <p14:cNvContentPartPr/>
              <p14:nvPr/>
            </p14:nvContentPartPr>
            <p14:xfrm>
              <a:off x="2373840" y="448920"/>
              <a:ext cx="533160" cy="338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F0F4030-AFE9-2894-E95D-5C7CCC03CC1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58000" y="385560"/>
                <a:ext cx="5644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462E062-EB4A-6F43-F186-A2E7DA9BF7D4}"/>
                  </a:ext>
                </a:extLst>
              </p14:cNvPr>
              <p14:cNvContentPartPr/>
              <p14:nvPr/>
            </p14:nvContentPartPr>
            <p14:xfrm>
              <a:off x="6656760" y="3188520"/>
              <a:ext cx="335880" cy="1638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462E062-EB4A-6F43-F186-A2E7DA9BF7D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40920" y="3125160"/>
                <a:ext cx="3672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062BAFF-AB42-31B9-F977-DF6A1FBE96E0}"/>
                  </a:ext>
                </a:extLst>
              </p14:cNvPr>
              <p14:cNvContentPartPr/>
              <p14:nvPr/>
            </p14:nvContentPartPr>
            <p14:xfrm>
              <a:off x="6728040" y="3104640"/>
              <a:ext cx="302040" cy="2898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062BAFF-AB42-31B9-F977-DF6A1FBE96E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12200" y="3041280"/>
                <a:ext cx="333360" cy="416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9650" y="1295400"/>
            <a:ext cx="2590800" cy="2019300"/>
          </a:xfrm>
          <a:custGeom>
            <a:avLst/>
            <a:gdLst/>
            <a:ahLst/>
            <a:cxnLst/>
            <a:rect l="l" t="t" r="r" b="b"/>
            <a:pathLst>
              <a:path w="2590800" h="2019300">
                <a:moveTo>
                  <a:pt x="85725" y="1933575"/>
                </a:moveTo>
                <a:lnTo>
                  <a:pt x="85725" y="0"/>
                </a:lnTo>
              </a:path>
              <a:path w="2590800" h="2019300">
                <a:moveTo>
                  <a:pt x="0" y="1933575"/>
                </a:moveTo>
                <a:lnTo>
                  <a:pt x="161925" y="1933575"/>
                </a:lnTo>
              </a:path>
              <a:path w="2590800" h="2019300">
                <a:moveTo>
                  <a:pt x="0" y="1295400"/>
                </a:moveTo>
                <a:lnTo>
                  <a:pt x="161925" y="1295400"/>
                </a:lnTo>
              </a:path>
              <a:path w="2590800" h="2019300">
                <a:moveTo>
                  <a:pt x="0" y="647700"/>
                </a:moveTo>
                <a:lnTo>
                  <a:pt x="161925" y="647700"/>
                </a:lnTo>
              </a:path>
              <a:path w="2590800" h="2019300">
                <a:moveTo>
                  <a:pt x="0" y="0"/>
                </a:moveTo>
                <a:lnTo>
                  <a:pt x="161925" y="0"/>
                </a:lnTo>
              </a:path>
              <a:path w="2590800" h="2019300">
                <a:moveTo>
                  <a:pt x="85725" y="1933575"/>
                </a:moveTo>
                <a:lnTo>
                  <a:pt x="2590800" y="1933575"/>
                </a:lnTo>
              </a:path>
              <a:path w="2590800" h="2019300">
                <a:moveTo>
                  <a:pt x="85725" y="1857375"/>
                </a:moveTo>
                <a:lnTo>
                  <a:pt x="85725" y="2019300"/>
                </a:lnTo>
              </a:path>
              <a:path w="2590800" h="2019300">
                <a:moveTo>
                  <a:pt x="914400" y="1857375"/>
                </a:moveTo>
                <a:lnTo>
                  <a:pt x="914400" y="2019300"/>
                </a:lnTo>
              </a:path>
              <a:path w="2590800" h="2019300">
                <a:moveTo>
                  <a:pt x="1752600" y="1857375"/>
                </a:moveTo>
                <a:lnTo>
                  <a:pt x="1752600" y="2019300"/>
                </a:lnTo>
              </a:path>
              <a:path w="2590800" h="2019300">
                <a:moveTo>
                  <a:pt x="2590800" y="1857375"/>
                </a:moveTo>
                <a:lnTo>
                  <a:pt x="2590800" y="20193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0882" y="3044761"/>
            <a:ext cx="1682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0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0882" y="2399029"/>
            <a:ext cx="1682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5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882" y="1754187"/>
            <a:ext cx="1682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0882" y="1108455"/>
            <a:ext cx="1682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5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0919" y="3365880"/>
            <a:ext cx="1682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50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47469" y="3365880"/>
            <a:ext cx="1682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5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84145" y="3365880"/>
            <a:ext cx="1682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5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20821" y="3365880"/>
            <a:ext cx="1682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5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95350" y="1238250"/>
            <a:ext cx="2748915" cy="2066925"/>
            <a:chOff x="895350" y="1238250"/>
            <a:chExt cx="2748915" cy="2066925"/>
          </a:xfrm>
        </p:grpSpPr>
        <p:sp>
          <p:nvSpPr>
            <p:cNvPr id="12" name="object 12"/>
            <p:cNvSpPr/>
            <p:nvPr/>
          </p:nvSpPr>
          <p:spPr>
            <a:xfrm>
              <a:off x="1933575" y="1257300"/>
              <a:ext cx="1682750" cy="1691639"/>
            </a:xfrm>
            <a:custGeom>
              <a:avLst/>
              <a:gdLst/>
              <a:ahLst/>
              <a:cxnLst/>
              <a:rect l="l" t="t" r="r" b="b"/>
              <a:pathLst>
                <a:path w="1682750" h="1691639">
                  <a:moveTo>
                    <a:pt x="1682369" y="0"/>
                  </a:moveTo>
                  <a:lnTo>
                    <a:pt x="1676400" y="1193038"/>
                  </a:lnTo>
                </a:path>
                <a:path w="1682750" h="1691639">
                  <a:moveTo>
                    <a:pt x="847725" y="752475"/>
                  </a:moveTo>
                  <a:lnTo>
                    <a:pt x="847725" y="1479550"/>
                  </a:lnTo>
                </a:path>
                <a:path w="1682750" h="1691639">
                  <a:moveTo>
                    <a:pt x="0" y="1438275"/>
                  </a:moveTo>
                  <a:lnTo>
                    <a:pt x="0" y="1691513"/>
                  </a:lnTo>
                </a:path>
              </a:pathLst>
            </a:custGeom>
            <a:ln w="381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4400" y="2438400"/>
              <a:ext cx="2710815" cy="847725"/>
            </a:xfrm>
            <a:custGeom>
              <a:avLst/>
              <a:gdLst/>
              <a:ahLst/>
              <a:cxnLst/>
              <a:rect l="l" t="t" r="r" b="b"/>
              <a:pathLst>
                <a:path w="2710815" h="847725">
                  <a:moveTo>
                    <a:pt x="0" y="847725"/>
                  </a:moveTo>
                  <a:lnTo>
                    <a:pt x="2710815" y="0"/>
                  </a:lnTo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4576826" y="214375"/>
            <a:ext cx="8890" cy="3369310"/>
          </a:xfrm>
          <a:custGeom>
            <a:avLst/>
            <a:gdLst/>
            <a:ahLst/>
            <a:cxnLst/>
            <a:rect l="l" t="t" r="r" b="b"/>
            <a:pathLst>
              <a:path w="8889" h="3369310">
                <a:moveTo>
                  <a:pt x="8762" y="0"/>
                </a:moveTo>
                <a:lnTo>
                  <a:pt x="0" y="3368929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00810" y="85153"/>
            <a:ext cx="1725295" cy="835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129539" algn="ctr">
              <a:lnSpc>
                <a:spcPct val="100000"/>
              </a:lnSpc>
              <a:spcBef>
                <a:spcPts val="1435"/>
              </a:spcBef>
            </a:pPr>
            <a:r>
              <a:rPr lang="en-US" sz="2000" i="1" spc="70" dirty="0" err="1">
                <a:latin typeface="Cambria Math"/>
                <a:cs typeface="Cambria Math"/>
              </a:rPr>
              <a:t>f</a:t>
            </a:r>
            <a:r>
              <a:rPr lang="en-US" sz="2250" i="1" spc="104" baseline="-16666" dirty="0" err="1">
                <a:latin typeface="Cambria Math"/>
                <a:cs typeface="Cambria Math"/>
              </a:rPr>
              <a:t>w</a:t>
            </a:r>
            <a:r>
              <a:rPr lang="en-US" sz="2000" i="1" spc="70" dirty="0">
                <a:latin typeface="Cambria Math"/>
                <a:cs typeface="Cambria Math"/>
              </a:rPr>
              <a:t>(x)</a:t>
            </a:r>
            <a:r>
              <a:rPr lang="en-US" sz="2000" i="1" dirty="0">
                <a:latin typeface="Cambria Math"/>
                <a:cs typeface="Cambria Math"/>
              </a:rPr>
              <a:t> =</a:t>
            </a:r>
            <a:r>
              <a:rPr lang="en-US" sz="2000" i="1" spc="85" dirty="0">
                <a:latin typeface="Cambria Math"/>
                <a:cs typeface="Cambria Math"/>
              </a:rPr>
              <a:t> </a:t>
            </a:r>
            <a:r>
              <a:rPr lang="en-US" sz="2000" i="1" spc="-25" dirty="0" err="1">
                <a:latin typeface="Cambria Math"/>
                <a:cs typeface="Cambria Math"/>
              </a:rPr>
              <a:t>wx</a:t>
            </a:r>
            <a:endParaRPr lang="en-US" sz="2000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785"/>
              </a:spcBef>
            </a:pPr>
            <a:r>
              <a:rPr sz="1800" dirty="0">
                <a:latin typeface="Verdana"/>
                <a:cs typeface="Verdana"/>
              </a:rPr>
              <a:t>(function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of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i="1" spc="55" dirty="0">
                <a:latin typeface="Cambria Math"/>
                <a:cs typeface="Cambria Math"/>
              </a:rPr>
              <a:t>x</a:t>
            </a:r>
            <a:r>
              <a:rPr sz="1800" spc="55" dirty="0">
                <a:latin typeface="Verdana"/>
                <a:cs typeface="Verdana"/>
              </a:rPr>
              <a:t>)</a:t>
            </a:r>
            <a:endParaRPr sz="1800" dirty="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48711" y="690465"/>
            <a:ext cx="171259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latin typeface="Verdana"/>
                <a:cs typeface="Verdana"/>
              </a:rPr>
              <a:t>(function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of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i="1" spc="-25" dirty="0">
                <a:latin typeface="Cambria Math"/>
                <a:cs typeface="Cambria Math"/>
              </a:rPr>
              <a:t>w</a:t>
            </a:r>
            <a:r>
              <a:rPr sz="1800" spc="-25" dirty="0">
                <a:latin typeface="Verdana"/>
                <a:cs typeface="Verdana"/>
              </a:rPr>
              <a:t>)</a:t>
            </a:r>
            <a:endParaRPr sz="1800" dirty="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1959" y="2032254"/>
            <a:ext cx="17970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0">
                <a:latin typeface="Cambria Math"/>
                <a:cs typeface="Cambria Math"/>
              </a:rPr>
              <a:t>y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72664" y="3478276"/>
            <a:ext cx="17335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0">
                <a:latin typeface="Cambria Math"/>
                <a:cs typeface="Cambria Math"/>
              </a:rPr>
              <a:t>x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04665" y="1105598"/>
            <a:ext cx="68834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000" i="1" spc="70">
                <a:latin typeface="Cambria Math"/>
                <a:cs typeface="Cambria Math"/>
              </a:rPr>
              <a:t>f</a:t>
            </a:r>
            <a:r>
              <a:rPr sz="2250" i="1" spc="104" baseline="-16666">
                <a:latin typeface="Cambria Math"/>
                <a:cs typeface="Cambria Math"/>
              </a:rPr>
              <a:t>w</a:t>
            </a:r>
            <a:r>
              <a:rPr sz="2000" i="1" spc="70">
                <a:latin typeface="Cambria Math"/>
                <a:cs typeface="Cambria Math"/>
              </a:rPr>
              <a:t>(x)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07028" y="2495232"/>
            <a:ext cx="893444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>
                <a:latin typeface="Cambria Math"/>
                <a:cs typeface="Cambria Math"/>
              </a:rPr>
              <a:t>w</a:t>
            </a:r>
            <a:r>
              <a:rPr sz="2000" i="1" spc="125">
                <a:latin typeface="Cambria Math"/>
                <a:cs typeface="Cambria Math"/>
              </a:rPr>
              <a:t> </a:t>
            </a:r>
            <a:r>
              <a:rPr sz="2000" i="1">
                <a:latin typeface="Cambria Math"/>
                <a:cs typeface="Cambria Math"/>
              </a:rPr>
              <a:t>=</a:t>
            </a:r>
            <a:r>
              <a:rPr sz="2000" i="1" spc="40">
                <a:latin typeface="Cambria Math"/>
                <a:cs typeface="Cambria Math"/>
              </a:rPr>
              <a:t> </a:t>
            </a:r>
            <a:r>
              <a:rPr sz="2000" i="1" spc="-25">
                <a:latin typeface="Cambria Math"/>
                <a:cs typeface="Cambria Math"/>
              </a:rPr>
              <a:t>0.5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86400" y="1276350"/>
            <a:ext cx="2857500" cy="2009775"/>
          </a:xfrm>
          <a:custGeom>
            <a:avLst/>
            <a:gdLst/>
            <a:ahLst/>
            <a:cxnLst/>
            <a:rect l="l" t="t" r="r" b="b"/>
            <a:pathLst>
              <a:path w="2857500" h="2009775">
                <a:moveTo>
                  <a:pt x="476250" y="1933575"/>
                </a:moveTo>
                <a:lnTo>
                  <a:pt x="476250" y="0"/>
                </a:lnTo>
              </a:path>
              <a:path w="2857500" h="2009775">
                <a:moveTo>
                  <a:pt x="400050" y="1933575"/>
                </a:moveTo>
                <a:lnTo>
                  <a:pt x="561975" y="1933575"/>
                </a:lnTo>
              </a:path>
              <a:path w="2857500" h="2009775">
                <a:moveTo>
                  <a:pt x="400050" y="1285875"/>
                </a:moveTo>
                <a:lnTo>
                  <a:pt x="561975" y="1285875"/>
                </a:lnTo>
              </a:path>
              <a:path w="2857500" h="2009775">
                <a:moveTo>
                  <a:pt x="400050" y="647700"/>
                </a:moveTo>
                <a:lnTo>
                  <a:pt x="561975" y="647700"/>
                </a:lnTo>
              </a:path>
              <a:path w="2857500" h="2009775">
                <a:moveTo>
                  <a:pt x="400050" y="0"/>
                </a:moveTo>
                <a:lnTo>
                  <a:pt x="561975" y="0"/>
                </a:lnTo>
              </a:path>
              <a:path w="2857500" h="2009775">
                <a:moveTo>
                  <a:pt x="0" y="1933575"/>
                </a:moveTo>
                <a:lnTo>
                  <a:pt x="2857500" y="1933575"/>
                </a:lnTo>
              </a:path>
              <a:path w="2857500" h="2009775">
                <a:moveTo>
                  <a:pt x="0" y="1847850"/>
                </a:moveTo>
                <a:lnTo>
                  <a:pt x="0" y="2009775"/>
                </a:lnTo>
              </a:path>
              <a:path w="2857500" h="2009775">
                <a:moveTo>
                  <a:pt x="476250" y="1847850"/>
                </a:moveTo>
                <a:lnTo>
                  <a:pt x="476250" y="2009775"/>
                </a:lnTo>
              </a:path>
              <a:path w="2857500" h="2009775">
                <a:moveTo>
                  <a:pt x="952500" y="1847850"/>
                </a:moveTo>
                <a:lnTo>
                  <a:pt x="952500" y="2009775"/>
                </a:lnTo>
              </a:path>
              <a:path w="2857500" h="2009775">
                <a:moveTo>
                  <a:pt x="1428750" y="1847850"/>
                </a:moveTo>
                <a:lnTo>
                  <a:pt x="1428750" y="2009775"/>
                </a:lnTo>
              </a:path>
              <a:path w="2857500" h="2009775">
                <a:moveTo>
                  <a:pt x="1905000" y="1847850"/>
                </a:moveTo>
                <a:lnTo>
                  <a:pt x="1905000" y="2009775"/>
                </a:lnTo>
              </a:path>
              <a:path w="2857500" h="2009775">
                <a:moveTo>
                  <a:pt x="2381250" y="1847850"/>
                </a:moveTo>
                <a:lnTo>
                  <a:pt x="2381250" y="2009775"/>
                </a:lnTo>
              </a:path>
              <a:path w="2857500" h="2009775">
                <a:moveTo>
                  <a:pt x="2857500" y="1847850"/>
                </a:moveTo>
                <a:lnTo>
                  <a:pt x="2857500" y="200977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587746" y="3022536"/>
            <a:ext cx="1682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0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87746" y="2376804"/>
            <a:ext cx="1682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5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87746" y="1731962"/>
            <a:ext cx="1682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87746" y="1086230"/>
            <a:ext cx="1682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5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73421" y="3343846"/>
            <a:ext cx="445134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>
                <a:latin typeface="Cambria Math"/>
                <a:cs typeface="Cambria Math"/>
              </a:rPr>
              <a:t>-</a:t>
            </a:r>
            <a:r>
              <a:rPr sz="2000" spc="-25">
                <a:latin typeface="Cambria Math"/>
                <a:cs typeface="Cambria Math"/>
              </a:rPr>
              <a:t>0.5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63540" y="2063432"/>
            <a:ext cx="67945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000" i="1" spc="-10">
                <a:latin typeface="Cambria Math"/>
                <a:cs typeface="Cambria Math"/>
              </a:rPr>
              <a:t>J(w</a:t>
            </a:r>
            <a:r>
              <a:rPr sz="2250" i="1" spc="-15" baseline="-16666">
                <a:latin typeface="Cambria Math"/>
                <a:cs typeface="Cambria Math"/>
              </a:rPr>
              <a:t>1</a:t>
            </a:r>
            <a:r>
              <a:rPr sz="2000" i="1" spc="-1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29425" y="3200400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0" y="0"/>
                </a:moveTo>
                <a:lnTo>
                  <a:pt x="162051" y="162051"/>
                </a:lnTo>
              </a:path>
              <a:path w="162559" h="162560">
                <a:moveTo>
                  <a:pt x="162051" y="0"/>
                </a:moveTo>
                <a:lnTo>
                  <a:pt x="0" y="162051"/>
                </a:lnTo>
              </a:path>
            </a:pathLst>
          </a:custGeom>
          <a:ln w="38100">
            <a:solidFill>
              <a:srgbClr val="FF4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5500" y="4035107"/>
            <a:ext cx="509270" cy="238760"/>
          </a:xfrm>
          <a:custGeom>
            <a:avLst/>
            <a:gdLst/>
            <a:ahLst/>
            <a:cxnLst/>
            <a:rect l="l" t="t" r="r" b="b"/>
            <a:pathLst>
              <a:path w="509269" h="238760">
                <a:moveTo>
                  <a:pt x="433235" y="0"/>
                </a:moveTo>
                <a:lnTo>
                  <a:pt x="429844" y="9664"/>
                </a:lnTo>
                <a:lnTo>
                  <a:pt x="443632" y="15651"/>
                </a:lnTo>
                <a:lnTo>
                  <a:pt x="455488" y="23936"/>
                </a:lnTo>
                <a:lnTo>
                  <a:pt x="479568" y="62337"/>
                </a:lnTo>
                <a:lnTo>
                  <a:pt x="487476" y="117906"/>
                </a:lnTo>
                <a:lnTo>
                  <a:pt x="486593" y="138921"/>
                </a:lnTo>
                <a:lnTo>
                  <a:pt x="473354" y="190372"/>
                </a:lnTo>
                <a:lnTo>
                  <a:pt x="443788" y="222534"/>
                </a:lnTo>
                <a:lnTo>
                  <a:pt x="430212" y="228549"/>
                </a:lnTo>
                <a:lnTo>
                  <a:pt x="433235" y="238213"/>
                </a:lnTo>
                <a:lnTo>
                  <a:pt x="478742" y="211171"/>
                </a:lnTo>
                <a:lnTo>
                  <a:pt x="504309" y="161255"/>
                </a:lnTo>
                <a:lnTo>
                  <a:pt x="509206" y="119164"/>
                </a:lnTo>
                <a:lnTo>
                  <a:pt x="507977" y="97330"/>
                </a:lnTo>
                <a:lnTo>
                  <a:pt x="498147" y="58626"/>
                </a:lnTo>
                <a:lnTo>
                  <a:pt x="465648" y="15273"/>
                </a:lnTo>
                <a:lnTo>
                  <a:pt x="450506" y="6237"/>
                </a:lnTo>
                <a:lnTo>
                  <a:pt x="433235" y="0"/>
                </a:lnTo>
                <a:close/>
              </a:path>
              <a:path w="509269" h="238760">
                <a:moveTo>
                  <a:pt x="75971" y="0"/>
                </a:moveTo>
                <a:lnTo>
                  <a:pt x="30538" y="27112"/>
                </a:lnTo>
                <a:lnTo>
                  <a:pt x="4913" y="77150"/>
                </a:lnTo>
                <a:lnTo>
                  <a:pt x="0" y="119164"/>
                </a:lnTo>
                <a:lnTo>
                  <a:pt x="1223" y="141054"/>
                </a:lnTo>
                <a:lnTo>
                  <a:pt x="11015" y="179764"/>
                </a:lnTo>
                <a:lnTo>
                  <a:pt x="43476" y="222970"/>
                </a:lnTo>
                <a:lnTo>
                  <a:pt x="75971" y="238213"/>
                </a:lnTo>
                <a:lnTo>
                  <a:pt x="78981" y="228549"/>
                </a:lnTo>
                <a:lnTo>
                  <a:pt x="65405" y="222534"/>
                </a:lnTo>
                <a:lnTo>
                  <a:pt x="53692" y="214166"/>
                </a:lnTo>
                <a:lnTo>
                  <a:pt x="29667" y="175151"/>
                </a:lnTo>
                <a:lnTo>
                  <a:pt x="21717" y="117906"/>
                </a:lnTo>
                <a:lnTo>
                  <a:pt x="22600" y="97585"/>
                </a:lnTo>
                <a:lnTo>
                  <a:pt x="35852" y="47409"/>
                </a:lnTo>
                <a:lnTo>
                  <a:pt x="65620" y="15651"/>
                </a:lnTo>
                <a:lnTo>
                  <a:pt x="79362" y="9664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85737" y="3963352"/>
            <a:ext cx="93345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7075" algn="l"/>
              </a:tabLst>
            </a:pPr>
            <a:r>
              <a:rPr sz="2000" i="1" spc="155">
                <a:latin typeface="Cambria Math"/>
                <a:cs typeface="Cambria Math"/>
              </a:rPr>
              <a:t>J</a:t>
            </a:r>
            <a:r>
              <a:rPr sz="2000" i="1" spc="425">
                <a:latin typeface="Cambria Math"/>
                <a:cs typeface="Cambria Math"/>
              </a:rPr>
              <a:t> </a:t>
            </a:r>
            <a:r>
              <a:rPr sz="2000" i="1" spc="-25">
                <a:latin typeface="Cambria Math"/>
                <a:cs typeface="Cambria Math"/>
              </a:rPr>
              <a:t>0.5</a:t>
            </a:r>
            <a:r>
              <a:rPr sz="2000" i="1">
                <a:latin typeface="Cambria Math"/>
                <a:cs typeface="Cambria Math"/>
              </a:rPr>
              <a:t>	</a:t>
            </a:r>
            <a:r>
              <a:rPr sz="2000" i="1" spc="-5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887720" y="3343846"/>
            <a:ext cx="2640330" cy="5594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085"/>
              </a:lnSpc>
              <a:spcBef>
                <a:spcPts val="125"/>
              </a:spcBef>
              <a:tabLst>
                <a:tab pos="391160" algn="l"/>
                <a:tab pos="963294" algn="l"/>
                <a:tab pos="1342390" algn="l"/>
                <a:tab pos="1914525" algn="l"/>
                <a:tab pos="2293620" algn="l"/>
              </a:tabLst>
            </a:pPr>
            <a:r>
              <a:rPr sz="2000" spc="-50">
                <a:latin typeface="Cambria Math"/>
                <a:cs typeface="Cambria Math"/>
              </a:rPr>
              <a:t>0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25">
                <a:latin typeface="Cambria Math"/>
                <a:cs typeface="Cambria Math"/>
              </a:rPr>
              <a:t>0.5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50">
                <a:latin typeface="Cambria Math"/>
                <a:cs typeface="Cambria Math"/>
              </a:rPr>
              <a:t>1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25">
                <a:latin typeface="Cambria Math"/>
                <a:cs typeface="Cambria Math"/>
              </a:rPr>
              <a:t>1.5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50">
                <a:latin typeface="Cambria Math"/>
                <a:cs typeface="Cambria Math"/>
              </a:rPr>
              <a:t>2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25">
                <a:latin typeface="Cambria Math"/>
                <a:cs typeface="Cambria Math"/>
              </a:rPr>
              <a:t>2.5</a:t>
            </a:r>
            <a:endParaRPr sz="2000">
              <a:latin typeface="Cambria Math"/>
              <a:cs typeface="Cambria Math"/>
            </a:endParaRPr>
          </a:p>
          <a:p>
            <a:pPr marL="918844">
              <a:lnSpc>
                <a:spcPts val="2085"/>
              </a:lnSpc>
            </a:pPr>
            <a:r>
              <a:rPr sz="2000" i="1" spc="-50">
                <a:latin typeface="Cambria Math"/>
                <a:cs typeface="Cambria Math"/>
              </a:rPr>
              <a:t>w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5285" y="4110101"/>
            <a:ext cx="165100" cy="27686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8457" y="3991025"/>
            <a:ext cx="790956" cy="41196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10659" y="4104462"/>
            <a:ext cx="76073" cy="26288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67251" y="4122889"/>
            <a:ext cx="275589" cy="22225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64244" y="4104678"/>
            <a:ext cx="132617" cy="3940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69872" y="4214952"/>
            <a:ext cx="139041" cy="34886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81536" y="3950614"/>
            <a:ext cx="422596" cy="55186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21956" y="4077398"/>
            <a:ext cx="286046" cy="19372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83906" y="4037482"/>
            <a:ext cx="588137" cy="22351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72733" y="2691129"/>
            <a:ext cx="228981" cy="248538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1205509" y="3882694"/>
            <a:ext cx="5490438" cy="782332"/>
            <a:chOff x="1205509" y="3882694"/>
            <a:chExt cx="5490438" cy="782332"/>
          </a:xfrm>
        </p:grpSpPr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5509" y="3882694"/>
              <a:ext cx="1639163" cy="56311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08118" y="3915155"/>
              <a:ext cx="1134872" cy="74987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54598" y="3936098"/>
              <a:ext cx="1141349" cy="520395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1828800" y="1190625"/>
            <a:ext cx="2335402" cy="1524635"/>
            <a:chOff x="1828800" y="1190625"/>
            <a:chExt cx="2335402" cy="1524635"/>
          </a:xfrm>
        </p:grpSpPr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74110" y="1499234"/>
              <a:ext cx="490092" cy="107188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828800" y="1190625"/>
              <a:ext cx="1867535" cy="1524635"/>
            </a:xfrm>
            <a:custGeom>
              <a:avLst/>
              <a:gdLst/>
              <a:ahLst/>
              <a:cxnLst/>
              <a:rect l="l" t="t" r="r" b="b"/>
              <a:pathLst>
                <a:path w="1867535" h="1524635">
                  <a:moveTo>
                    <a:pt x="0" y="1362075"/>
                  </a:moveTo>
                  <a:lnTo>
                    <a:pt x="162051" y="1524127"/>
                  </a:lnTo>
                </a:path>
                <a:path w="1867535" h="1524635">
                  <a:moveTo>
                    <a:pt x="162051" y="1362075"/>
                  </a:moveTo>
                  <a:lnTo>
                    <a:pt x="0" y="1524127"/>
                  </a:lnTo>
                </a:path>
                <a:path w="1867535" h="1524635">
                  <a:moveTo>
                    <a:pt x="866775" y="685800"/>
                  </a:moveTo>
                  <a:lnTo>
                    <a:pt x="1028826" y="847851"/>
                  </a:lnTo>
                </a:path>
                <a:path w="1867535" h="1524635">
                  <a:moveTo>
                    <a:pt x="1028826" y="685800"/>
                  </a:moveTo>
                  <a:lnTo>
                    <a:pt x="866775" y="847851"/>
                  </a:lnTo>
                </a:path>
                <a:path w="1867535" h="1524635">
                  <a:moveTo>
                    <a:pt x="1704975" y="0"/>
                  </a:moveTo>
                  <a:lnTo>
                    <a:pt x="1867027" y="162051"/>
                  </a:lnTo>
                </a:path>
                <a:path w="1867535" h="1524635">
                  <a:moveTo>
                    <a:pt x="1867027" y="0"/>
                  </a:moveTo>
                  <a:lnTo>
                    <a:pt x="1704975" y="162051"/>
                  </a:lnTo>
                </a:path>
              </a:pathLst>
            </a:custGeom>
            <a:ln w="381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43AC7413-2CE0-E3A5-4D1A-3EDFFAB9DC50}"/>
              </a:ext>
            </a:extLst>
          </p:cNvPr>
          <p:cNvSpPr/>
          <p:nvPr/>
        </p:nvSpPr>
        <p:spPr>
          <a:xfrm>
            <a:off x="1179195" y="3835732"/>
            <a:ext cx="7964806" cy="870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DAEC319-3BB6-D904-7A8C-B0606B96DDF6}"/>
              </a:ext>
            </a:extLst>
          </p:cNvPr>
          <p:cNvGrpSpPr/>
          <p:nvPr/>
        </p:nvGrpSpPr>
        <p:grpSpPr>
          <a:xfrm>
            <a:off x="1373098" y="1230921"/>
            <a:ext cx="2454245" cy="334645"/>
            <a:chOff x="1373098" y="1230921"/>
            <a:chExt cx="2454245" cy="334645"/>
          </a:xfrm>
        </p:grpSpPr>
        <p:pic>
          <p:nvPicPr>
            <p:cNvPr id="44" name="Graphic 43" descr="Close with solid fill">
              <a:extLst>
                <a:ext uri="{FF2B5EF4-FFF2-40B4-BE49-F238E27FC236}">
                  <a16:creationId xmlns:a16="http://schemas.microsoft.com/office/drawing/2014/main" id="{EC492274-55E7-A54C-B603-000D1DB4F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478914" y="1310712"/>
              <a:ext cx="201110" cy="20111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BEDE84-4822-C926-3952-2A46A40EDDAC}"/>
                </a:ext>
              </a:extLst>
            </p:cNvPr>
            <p:cNvSpPr txBox="1"/>
            <p:nvPr/>
          </p:nvSpPr>
          <p:spPr>
            <a:xfrm>
              <a:off x="1579469" y="1230921"/>
              <a:ext cx="2247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: actual value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334CA9B-9FE7-511F-BF57-B471C3A49A66}"/>
                </a:ext>
              </a:extLst>
            </p:cNvPr>
            <p:cNvSpPr/>
            <p:nvPr/>
          </p:nvSpPr>
          <p:spPr>
            <a:xfrm>
              <a:off x="1373098" y="1230921"/>
              <a:ext cx="1429537" cy="3346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AC044EE5-CF2E-3895-04EF-4ACBF3FB591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27954" y="75459"/>
            <a:ext cx="2227433" cy="536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9175" y="1185925"/>
            <a:ext cx="2706370" cy="2129155"/>
            <a:chOff x="1019175" y="1185925"/>
            <a:chExt cx="2706370" cy="2129155"/>
          </a:xfrm>
        </p:grpSpPr>
        <p:sp>
          <p:nvSpPr>
            <p:cNvPr id="3" name="object 3"/>
            <p:cNvSpPr/>
            <p:nvPr/>
          </p:nvSpPr>
          <p:spPr>
            <a:xfrm>
              <a:off x="1038225" y="1285874"/>
              <a:ext cx="161925" cy="1933575"/>
            </a:xfrm>
            <a:custGeom>
              <a:avLst/>
              <a:gdLst/>
              <a:ahLst/>
              <a:cxnLst/>
              <a:rect l="l" t="t" r="r" b="b"/>
              <a:pathLst>
                <a:path w="161925" h="1933575">
                  <a:moveTo>
                    <a:pt x="85725" y="1933575"/>
                  </a:moveTo>
                  <a:lnTo>
                    <a:pt x="85725" y="0"/>
                  </a:lnTo>
                </a:path>
                <a:path w="161925" h="1933575">
                  <a:moveTo>
                    <a:pt x="0" y="1933575"/>
                  </a:moveTo>
                  <a:lnTo>
                    <a:pt x="161925" y="1933575"/>
                  </a:lnTo>
                </a:path>
                <a:path w="161925" h="1933575">
                  <a:moveTo>
                    <a:pt x="0" y="1285875"/>
                  </a:moveTo>
                  <a:lnTo>
                    <a:pt x="161925" y="1285875"/>
                  </a:lnTo>
                </a:path>
                <a:path w="161925" h="1933575">
                  <a:moveTo>
                    <a:pt x="0" y="638175"/>
                  </a:moveTo>
                  <a:lnTo>
                    <a:pt x="161925" y="638175"/>
                  </a:lnTo>
                </a:path>
                <a:path w="161925" h="1933575">
                  <a:moveTo>
                    <a:pt x="0" y="0"/>
                  </a:moveTo>
                  <a:lnTo>
                    <a:pt x="16192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3950" y="3133724"/>
              <a:ext cx="2505075" cy="161925"/>
            </a:xfrm>
            <a:custGeom>
              <a:avLst/>
              <a:gdLst/>
              <a:ahLst/>
              <a:cxnLst/>
              <a:rect l="l" t="t" r="r" b="b"/>
              <a:pathLst>
                <a:path w="2505075" h="161925">
                  <a:moveTo>
                    <a:pt x="0" y="85725"/>
                  </a:moveTo>
                  <a:lnTo>
                    <a:pt x="2505075" y="85725"/>
                  </a:lnTo>
                </a:path>
                <a:path w="2505075" h="161925">
                  <a:moveTo>
                    <a:pt x="0" y="0"/>
                  </a:moveTo>
                  <a:lnTo>
                    <a:pt x="0" y="161925"/>
                  </a:lnTo>
                </a:path>
                <a:path w="2505075" h="161925">
                  <a:moveTo>
                    <a:pt x="828675" y="0"/>
                  </a:moveTo>
                  <a:lnTo>
                    <a:pt x="828675" y="161925"/>
                  </a:lnTo>
                </a:path>
                <a:path w="2505075" h="161925">
                  <a:moveTo>
                    <a:pt x="1666875" y="0"/>
                  </a:moveTo>
                  <a:lnTo>
                    <a:pt x="1666875" y="161925"/>
                  </a:lnTo>
                </a:path>
                <a:path w="2505075" h="161925">
                  <a:moveTo>
                    <a:pt x="2505075" y="0"/>
                  </a:moveTo>
                  <a:lnTo>
                    <a:pt x="2505075" y="161925"/>
                  </a:lnTo>
                </a:path>
              </a:pathLst>
            </a:custGeom>
            <a:ln w="381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8136" y="2471800"/>
              <a:ext cx="190500" cy="1905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6336" y="1824100"/>
              <a:ext cx="190500" cy="1905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4536" y="1185925"/>
              <a:ext cx="190500" cy="1905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38187" y="3030219"/>
            <a:ext cx="1682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50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8187" y="2385377"/>
            <a:ext cx="1682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8187" y="1739519"/>
            <a:ext cx="1682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5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8187" y="1094803"/>
            <a:ext cx="1682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8225" y="3352228"/>
            <a:ext cx="1682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0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74901" y="3352228"/>
            <a:ext cx="1682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11450" y="3352228"/>
            <a:ext cx="1682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48126" y="3352228"/>
            <a:ext cx="1682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33575" y="1257300"/>
            <a:ext cx="1695450" cy="2018030"/>
          </a:xfrm>
          <a:custGeom>
            <a:avLst/>
            <a:gdLst/>
            <a:ahLst/>
            <a:cxnLst/>
            <a:rect l="l" t="t" r="r" b="b"/>
            <a:pathLst>
              <a:path w="1695450" h="2018029">
                <a:moveTo>
                  <a:pt x="1695450" y="0"/>
                </a:moveTo>
                <a:lnTo>
                  <a:pt x="1695450" y="2015998"/>
                </a:lnTo>
              </a:path>
              <a:path w="1695450" h="2018029">
                <a:moveTo>
                  <a:pt x="847725" y="685800"/>
                </a:moveTo>
                <a:lnTo>
                  <a:pt x="847725" y="2017776"/>
                </a:lnTo>
              </a:path>
              <a:path w="1695450" h="2018029">
                <a:moveTo>
                  <a:pt x="0" y="1333500"/>
                </a:moveTo>
                <a:lnTo>
                  <a:pt x="0" y="2017522"/>
                </a:lnTo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6826" y="214375"/>
            <a:ext cx="8890" cy="3369310"/>
          </a:xfrm>
          <a:custGeom>
            <a:avLst/>
            <a:gdLst/>
            <a:ahLst/>
            <a:cxnLst/>
            <a:rect l="l" t="t" r="r" b="b"/>
            <a:pathLst>
              <a:path w="8889" h="3369310">
                <a:moveTo>
                  <a:pt x="8762" y="0"/>
                </a:moveTo>
                <a:lnTo>
                  <a:pt x="0" y="3368929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400810" y="85153"/>
            <a:ext cx="1725295" cy="835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92125">
              <a:lnSpc>
                <a:spcPct val="100000"/>
              </a:lnSpc>
              <a:spcBef>
                <a:spcPts val="125"/>
              </a:spcBef>
            </a:pPr>
            <a:r>
              <a:rPr sz="2000" i="1" spc="70">
                <a:latin typeface="Cambria Math"/>
                <a:cs typeface="Cambria Math"/>
              </a:rPr>
              <a:t>f</a:t>
            </a:r>
            <a:r>
              <a:rPr sz="2250" i="1" spc="104" baseline="-16666">
                <a:latin typeface="Cambria Math"/>
                <a:cs typeface="Cambria Math"/>
              </a:rPr>
              <a:t>w</a:t>
            </a:r>
            <a:r>
              <a:rPr sz="2000" i="1" spc="70">
                <a:latin typeface="Cambria Math"/>
                <a:cs typeface="Cambria Math"/>
              </a:rPr>
              <a:t>(x)</a:t>
            </a:r>
            <a:endParaRPr sz="20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785"/>
              </a:spcBef>
            </a:pPr>
            <a:r>
              <a:rPr sz="1800">
                <a:latin typeface="Verdana"/>
                <a:cs typeface="Verdana"/>
              </a:rPr>
              <a:t>(function</a:t>
            </a:r>
            <a:r>
              <a:rPr sz="1800" spc="-15">
                <a:latin typeface="Verdana"/>
                <a:cs typeface="Verdana"/>
              </a:rPr>
              <a:t> </a:t>
            </a:r>
            <a:r>
              <a:rPr sz="1800">
                <a:latin typeface="Verdana"/>
                <a:cs typeface="Verdana"/>
              </a:rPr>
              <a:t>of</a:t>
            </a:r>
            <a:r>
              <a:rPr sz="1800" spc="-35">
                <a:latin typeface="Verdana"/>
                <a:cs typeface="Verdana"/>
              </a:rPr>
              <a:t> </a:t>
            </a:r>
            <a:r>
              <a:rPr sz="1800" i="1" spc="55">
                <a:latin typeface="Cambria Math"/>
                <a:cs typeface="Cambria Math"/>
              </a:rPr>
              <a:t>x</a:t>
            </a:r>
            <a:r>
              <a:rPr sz="1800" spc="55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87720" y="698748"/>
            <a:ext cx="171259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latin typeface="Verdana"/>
                <a:cs typeface="Verdana"/>
              </a:rPr>
              <a:t>(function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of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i="1" spc="-25" dirty="0">
                <a:latin typeface="Cambria Math"/>
                <a:cs typeface="Cambria Math"/>
              </a:rPr>
              <a:t>w</a:t>
            </a:r>
            <a:r>
              <a:rPr sz="1800" spc="-25" dirty="0">
                <a:latin typeface="Verdana"/>
                <a:cs typeface="Verdana"/>
              </a:rPr>
              <a:t>)</a:t>
            </a:r>
            <a:endParaRPr sz="1800" dirty="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1959" y="2032254"/>
            <a:ext cx="17970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0">
                <a:latin typeface="Cambria Math"/>
                <a:cs typeface="Cambria Math"/>
              </a:rPr>
              <a:t>y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72664" y="3478276"/>
            <a:ext cx="17335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0">
                <a:latin typeface="Cambria Math"/>
                <a:cs typeface="Cambria Math"/>
              </a:rPr>
              <a:t>x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14400" y="3286125"/>
            <a:ext cx="2916555" cy="0"/>
          </a:xfrm>
          <a:custGeom>
            <a:avLst/>
            <a:gdLst/>
            <a:ahLst/>
            <a:cxnLst/>
            <a:rect l="l" t="t" r="r" b="b"/>
            <a:pathLst>
              <a:path w="2916554">
                <a:moveTo>
                  <a:pt x="0" y="0"/>
                </a:moveTo>
                <a:lnTo>
                  <a:pt x="2916047" y="0"/>
                </a:lnTo>
              </a:path>
            </a:pathLst>
          </a:custGeom>
          <a:ln w="38100">
            <a:solidFill>
              <a:srgbClr val="1D1B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804665" y="1105598"/>
            <a:ext cx="32766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000" i="1" spc="75">
                <a:latin typeface="Cambria Math"/>
                <a:cs typeface="Cambria Math"/>
              </a:rPr>
              <a:t>f</a:t>
            </a:r>
            <a:r>
              <a:rPr sz="2250" i="1" spc="112" baseline="-16666">
                <a:latin typeface="Cambria Math"/>
                <a:cs typeface="Cambria Math"/>
              </a:rPr>
              <a:t>w</a:t>
            </a:r>
            <a:endParaRPr sz="2250" baseline="-16666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86400" y="1276350"/>
            <a:ext cx="2857500" cy="2009775"/>
          </a:xfrm>
          <a:custGeom>
            <a:avLst/>
            <a:gdLst/>
            <a:ahLst/>
            <a:cxnLst/>
            <a:rect l="l" t="t" r="r" b="b"/>
            <a:pathLst>
              <a:path w="2857500" h="2009775">
                <a:moveTo>
                  <a:pt x="476250" y="1933575"/>
                </a:moveTo>
                <a:lnTo>
                  <a:pt x="476250" y="0"/>
                </a:lnTo>
              </a:path>
              <a:path w="2857500" h="2009775">
                <a:moveTo>
                  <a:pt x="400050" y="1933575"/>
                </a:moveTo>
                <a:lnTo>
                  <a:pt x="561975" y="1933575"/>
                </a:lnTo>
              </a:path>
              <a:path w="2857500" h="2009775">
                <a:moveTo>
                  <a:pt x="400050" y="1285875"/>
                </a:moveTo>
                <a:lnTo>
                  <a:pt x="561975" y="1285875"/>
                </a:lnTo>
              </a:path>
              <a:path w="2857500" h="2009775">
                <a:moveTo>
                  <a:pt x="400050" y="647700"/>
                </a:moveTo>
                <a:lnTo>
                  <a:pt x="561975" y="647700"/>
                </a:lnTo>
              </a:path>
              <a:path w="2857500" h="2009775">
                <a:moveTo>
                  <a:pt x="400050" y="0"/>
                </a:moveTo>
                <a:lnTo>
                  <a:pt x="561975" y="0"/>
                </a:lnTo>
              </a:path>
              <a:path w="2857500" h="2009775">
                <a:moveTo>
                  <a:pt x="0" y="1933575"/>
                </a:moveTo>
                <a:lnTo>
                  <a:pt x="2857500" y="1933575"/>
                </a:lnTo>
              </a:path>
              <a:path w="2857500" h="2009775">
                <a:moveTo>
                  <a:pt x="0" y="1847850"/>
                </a:moveTo>
                <a:lnTo>
                  <a:pt x="0" y="2009775"/>
                </a:lnTo>
              </a:path>
              <a:path w="2857500" h="2009775">
                <a:moveTo>
                  <a:pt x="476250" y="1847850"/>
                </a:moveTo>
                <a:lnTo>
                  <a:pt x="476250" y="2009775"/>
                </a:lnTo>
              </a:path>
              <a:path w="2857500" h="2009775">
                <a:moveTo>
                  <a:pt x="952500" y="1847850"/>
                </a:moveTo>
                <a:lnTo>
                  <a:pt x="952500" y="2009775"/>
                </a:lnTo>
              </a:path>
              <a:path w="2857500" h="2009775">
                <a:moveTo>
                  <a:pt x="1428750" y="1847850"/>
                </a:moveTo>
                <a:lnTo>
                  <a:pt x="1428750" y="2009775"/>
                </a:lnTo>
              </a:path>
              <a:path w="2857500" h="2009775">
                <a:moveTo>
                  <a:pt x="1905000" y="1847850"/>
                </a:moveTo>
                <a:lnTo>
                  <a:pt x="1905000" y="2009775"/>
                </a:lnTo>
              </a:path>
              <a:path w="2857500" h="2009775">
                <a:moveTo>
                  <a:pt x="2381250" y="1847850"/>
                </a:moveTo>
                <a:lnTo>
                  <a:pt x="2381250" y="2009775"/>
                </a:lnTo>
              </a:path>
              <a:path w="2857500" h="2009775">
                <a:moveTo>
                  <a:pt x="2857500" y="1847850"/>
                </a:moveTo>
                <a:lnTo>
                  <a:pt x="2857500" y="200977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587746" y="3022536"/>
            <a:ext cx="1682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0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87746" y="2376804"/>
            <a:ext cx="1682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5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87746" y="1731962"/>
            <a:ext cx="1682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587746" y="1086230"/>
            <a:ext cx="1682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5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73421" y="3343846"/>
            <a:ext cx="445134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>
                <a:latin typeface="Cambria Math"/>
                <a:cs typeface="Cambria Math"/>
              </a:rPr>
              <a:t>-</a:t>
            </a:r>
            <a:r>
              <a:rPr sz="2000" spc="-25">
                <a:latin typeface="Cambria Math"/>
                <a:cs typeface="Cambria Math"/>
              </a:rPr>
              <a:t>0.5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88940" y="2063432"/>
            <a:ext cx="53340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20">
                <a:latin typeface="Cambria Math"/>
                <a:cs typeface="Cambria Math"/>
              </a:rPr>
              <a:t>J(w)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887720" y="3343846"/>
            <a:ext cx="2640330" cy="5594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085"/>
              </a:lnSpc>
              <a:spcBef>
                <a:spcPts val="125"/>
              </a:spcBef>
              <a:tabLst>
                <a:tab pos="391160" algn="l"/>
                <a:tab pos="963294" algn="l"/>
                <a:tab pos="1342390" algn="l"/>
                <a:tab pos="1914525" algn="l"/>
                <a:tab pos="2293620" algn="l"/>
              </a:tabLst>
            </a:pPr>
            <a:r>
              <a:rPr sz="2000" spc="-50">
                <a:latin typeface="Cambria Math"/>
                <a:cs typeface="Cambria Math"/>
              </a:rPr>
              <a:t>0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25">
                <a:latin typeface="Cambria Math"/>
                <a:cs typeface="Cambria Math"/>
              </a:rPr>
              <a:t>0.5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50">
                <a:latin typeface="Cambria Math"/>
                <a:cs typeface="Cambria Math"/>
              </a:rPr>
              <a:t>1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25">
                <a:latin typeface="Cambria Math"/>
                <a:cs typeface="Cambria Math"/>
              </a:rPr>
              <a:t>1.5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50">
                <a:latin typeface="Cambria Math"/>
                <a:cs typeface="Cambria Math"/>
              </a:rPr>
              <a:t>2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25">
                <a:latin typeface="Cambria Math"/>
                <a:cs typeface="Cambria Math"/>
              </a:rPr>
              <a:t>2.5</a:t>
            </a:r>
            <a:endParaRPr sz="2000">
              <a:latin typeface="Cambria Math"/>
              <a:cs typeface="Cambria Math"/>
            </a:endParaRPr>
          </a:p>
          <a:p>
            <a:pPr marL="918844">
              <a:lnSpc>
                <a:spcPts val="2085"/>
              </a:lnSpc>
            </a:pPr>
            <a:r>
              <a:rPr sz="2000" i="1" spc="-50">
                <a:latin typeface="Cambria Math"/>
                <a:cs typeface="Cambria Math"/>
              </a:rPr>
              <a:t>w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334125" y="2762250"/>
            <a:ext cx="676910" cy="619760"/>
            <a:chOff x="6334125" y="2762250"/>
            <a:chExt cx="676910" cy="619760"/>
          </a:xfrm>
        </p:grpSpPr>
        <p:sp>
          <p:nvSpPr>
            <p:cNvPr id="34" name="object 34"/>
            <p:cNvSpPr/>
            <p:nvPr/>
          </p:nvSpPr>
          <p:spPr>
            <a:xfrm>
              <a:off x="6829425" y="3200400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59" h="162560">
                  <a:moveTo>
                    <a:pt x="0" y="0"/>
                  </a:moveTo>
                  <a:lnTo>
                    <a:pt x="162051" y="162051"/>
                  </a:lnTo>
                </a:path>
                <a:path w="162559" h="162560">
                  <a:moveTo>
                    <a:pt x="162051" y="0"/>
                  </a:moveTo>
                  <a:lnTo>
                    <a:pt x="0" y="162051"/>
                  </a:lnTo>
                </a:path>
              </a:pathLst>
            </a:custGeom>
            <a:ln w="381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353175" y="2781300"/>
              <a:ext cx="162560" cy="162560"/>
            </a:xfrm>
            <a:custGeom>
              <a:avLst/>
              <a:gdLst/>
              <a:ahLst/>
              <a:cxnLst/>
              <a:rect l="l" t="t" r="r" b="b"/>
              <a:pathLst>
                <a:path w="162559" h="162560">
                  <a:moveTo>
                    <a:pt x="0" y="0"/>
                  </a:moveTo>
                  <a:lnTo>
                    <a:pt x="162051" y="162051"/>
                  </a:lnTo>
                </a:path>
                <a:path w="162559" h="162560">
                  <a:moveTo>
                    <a:pt x="162051" y="0"/>
                  </a:moveTo>
                  <a:lnTo>
                    <a:pt x="0" y="162051"/>
                  </a:lnTo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700145" y="2495232"/>
            <a:ext cx="69278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>
                <a:latin typeface="Cambria Math"/>
                <a:cs typeface="Cambria Math"/>
              </a:rPr>
              <a:t>w</a:t>
            </a:r>
            <a:r>
              <a:rPr sz="2000" i="1" spc="125">
                <a:latin typeface="Cambria Math"/>
                <a:cs typeface="Cambria Math"/>
              </a:rPr>
              <a:t> </a:t>
            </a:r>
            <a:r>
              <a:rPr sz="2000" i="1">
                <a:latin typeface="Cambria Math"/>
                <a:cs typeface="Cambria Math"/>
              </a:rPr>
              <a:t>=</a:t>
            </a:r>
            <a:r>
              <a:rPr sz="2000" i="1" spc="40">
                <a:latin typeface="Cambria Math"/>
                <a:cs typeface="Cambria Math"/>
              </a:rPr>
              <a:t> </a:t>
            </a:r>
            <a:r>
              <a:rPr sz="2000" i="1" spc="-50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25500" y="4035107"/>
            <a:ext cx="309245" cy="238760"/>
          </a:xfrm>
          <a:custGeom>
            <a:avLst/>
            <a:gdLst/>
            <a:ahLst/>
            <a:cxnLst/>
            <a:rect l="l" t="t" r="r" b="b"/>
            <a:pathLst>
              <a:path w="309245" h="238760">
                <a:moveTo>
                  <a:pt x="233210" y="0"/>
                </a:moveTo>
                <a:lnTo>
                  <a:pt x="229819" y="9664"/>
                </a:lnTo>
                <a:lnTo>
                  <a:pt x="243607" y="15651"/>
                </a:lnTo>
                <a:lnTo>
                  <a:pt x="255463" y="23936"/>
                </a:lnTo>
                <a:lnTo>
                  <a:pt x="279543" y="62337"/>
                </a:lnTo>
                <a:lnTo>
                  <a:pt x="287451" y="117906"/>
                </a:lnTo>
                <a:lnTo>
                  <a:pt x="286568" y="138921"/>
                </a:lnTo>
                <a:lnTo>
                  <a:pt x="273329" y="190372"/>
                </a:lnTo>
                <a:lnTo>
                  <a:pt x="243763" y="222534"/>
                </a:lnTo>
                <a:lnTo>
                  <a:pt x="230187" y="228549"/>
                </a:lnTo>
                <a:lnTo>
                  <a:pt x="233210" y="238213"/>
                </a:lnTo>
                <a:lnTo>
                  <a:pt x="278717" y="211171"/>
                </a:lnTo>
                <a:lnTo>
                  <a:pt x="304284" y="161255"/>
                </a:lnTo>
                <a:lnTo>
                  <a:pt x="309181" y="119164"/>
                </a:lnTo>
                <a:lnTo>
                  <a:pt x="307952" y="97330"/>
                </a:lnTo>
                <a:lnTo>
                  <a:pt x="298122" y="58626"/>
                </a:lnTo>
                <a:lnTo>
                  <a:pt x="265618" y="15273"/>
                </a:lnTo>
                <a:lnTo>
                  <a:pt x="250475" y="6237"/>
                </a:lnTo>
                <a:lnTo>
                  <a:pt x="233210" y="0"/>
                </a:lnTo>
                <a:close/>
              </a:path>
              <a:path w="309245" h="238760">
                <a:moveTo>
                  <a:pt x="75971" y="0"/>
                </a:moveTo>
                <a:lnTo>
                  <a:pt x="30538" y="27112"/>
                </a:lnTo>
                <a:lnTo>
                  <a:pt x="4913" y="77150"/>
                </a:lnTo>
                <a:lnTo>
                  <a:pt x="0" y="119164"/>
                </a:lnTo>
                <a:lnTo>
                  <a:pt x="1223" y="141054"/>
                </a:lnTo>
                <a:lnTo>
                  <a:pt x="11015" y="179764"/>
                </a:lnTo>
                <a:lnTo>
                  <a:pt x="43476" y="222970"/>
                </a:lnTo>
                <a:lnTo>
                  <a:pt x="75971" y="238213"/>
                </a:lnTo>
                <a:lnTo>
                  <a:pt x="78981" y="228549"/>
                </a:lnTo>
                <a:lnTo>
                  <a:pt x="65405" y="222534"/>
                </a:lnTo>
                <a:lnTo>
                  <a:pt x="53692" y="214166"/>
                </a:lnTo>
                <a:lnTo>
                  <a:pt x="29667" y="175151"/>
                </a:lnTo>
                <a:lnTo>
                  <a:pt x="21717" y="117906"/>
                </a:lnTo>
                <a:lnTo>
                  <a:pt x="22600" y="97585"/>
                </a:lnTo>
                <a:lnTo>
                  <a:pt x="35852" y="47409"/>
                </a:lnTo>
                <a:lnTo>
                  <a:pt x="65620" y="15651"/>
                </a:lnTo>
                <a:lnTo>
                  <a:pt x="79362" y="9664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85737" y="3963352"/>
            <a:ext cx="7423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36575" algn="l"/>
              </a:tabLst>
            </a:pPr>
            <a:r>
              <a:rPr sz="2000" i="1" spc="155">
                <a:latin typeface="Cambria Math"/>
                <a:cs typeface="Cambria Math"/>
              </a:rPr>
              <a:t>J</a:t>
            </a:r>
            <a:r>
              <a:rPr sz="2000" i="1" spc="425">
                <a:latin typeface="Cambria Math"/>
                <a:cs typeface="Cambria Math"/>
              </a:rPr>
              <a:t> </a:t>
            </a:r>
            <a:r>
              <a:rPr sz="2000" i="1" spc="-60">
                <a:latin typeface="Cambria Math"/>
                <a:cs typeface="Cambria Math"/>
              </a:rPr>
              <a:t>0</a:t>
            </a:r>
            <a:r>
              <a:rPr sz="2000" i="1">
                <a:latin typeface="Cambria Math"/>
                <a:cs typeface="Cambria Math"/>
              </a:rPr>
              <a:t>	</a:t>
            </a:r>
            <a:r>
              <a:rPr sz="2000" i="1" spc="-5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71525" y="796162"/>
            <a:ext cx="4327651" cy="3629926"/>
            <a:chOff x="771525" y="796162"/>
            <a:chExt cx="4327651" cy="3629926"/>
          </a:xfrm>
        </p:grpSpPr>
        <p:sp>
          <p:nvSpPr>
            <p:cNvPr id="43" name="object 43"/>
            <p:cNvSpPr/>
            <p:nvPr/>
          </p:nvSpPr>
          <p:spPr>
            <a:xfrm>
              <a:off x="771525" y="1076324"/>
              <a:ext cx="3063240" cy="2447925"/>
            </a:xfrm>
            <a:custGeom>
              <a:avLst/>
              <a:gdLst/>
              <a:ahLst/>
              <a:cxnLst/>
              <a:rect l="l" t="t" r="r" b="b"/>
              <a:pathLst>
                <a:path w="3063240" h="2447925">
                  <a:moveTo>
                    <a:pt x="0" y="2447798"/>
                  </a:moveTo>
                  <a:lnTo>
                    <a:pt x="3063240" y="0"/>
                  </a:lnTo>
                </a:path>
              </a:pathLst>
            </a:custGeom>
            <a:ln w="38100">
              <a:solidFill>
                <a:srgbClr val="FF4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14400" y="3286124"/>
              <a:ext cx="2916555" cy="0"/>
            </a:xfrm>
            <a:custGeom>
              <a:avLst/>
              <a:gdLst/>
              <a:ahLst/>
              <a:cxnLst/>
              <a:rect l="l" t="t" r="r" b="b"/>
              <a:pathLst>
                <a:path w="2916554">
                  <a:moveTo>
                    <a:pt x="0" y="0"/>
                  </a:moveTo>
                  <a:lnTo>
                    <a:pt x="2916047" y="0"/>
                  </a:lnTo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5019" y="796162"/>
              <a:ext cx="555625" cy="22034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4892" y="1648968"/>
              <a:ext cx="164412" cy="27559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3840" y="3896461"/>
              <a:ext cx="402336" cy="49230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8401" y="3990479"/>
              <a:ext cx="93472" cy="43560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85566" y="3680079"/>
              <a:ext cx="683487" cy="20242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6026" y="3928732"/>
              <a:ext cx="604011" cy="47625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55189" y="3687965"/>
              <a:ext cx="654050" cy="59827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5858" y="3977576"/>
              <a:ext cx="477900" cy="30671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88614" y="3977347"/>
              <a:ext cx="929259" cy="40911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98390" y="4038498"/>
              <a:ext cx="700786" cy="24257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14400" y="2295524"/>
              <a:ext cx="2966085" cy="1068070"/>
            </a:xfrm>
            <a:custGeom>
              <a:avLst/>
              <a:gdLst/>
              <a:ahLst/>
              <a:cxnLst/>
              <a:rect l="l" t="t" r="r" b="b"/>
              <a:pathLst>
                <a:path w="2966085" h="1068070">
                  <a:moveTo>
                    <a:pt x="0" y="1068070"/>
                  </a:moveTo>
                  <a:lnTo>
                    <a:pt x="2965577" y="0"/>
                  </a:lnTo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87F854DA-1F43-44E1-9E1F-EE0FCB52EB6D}"/>
              </a:ext>
            </a:extLst>
          </p:cNvPr>
          <p:cNvSpPr/>
          <p:nvPr/>
        </p:nvSpPr>
        <p:spPr>
          <a:xfrm>
            <a:off x="2643758" y="3678491"/>
            <a:ext cx="1488567" cy="279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bject 35">
            <a:extLst>
              <a:ext uri="{FF2B5EF4-FFF2-40B4-BE49-F238E27FC236}">
                <a16:creationId xmlns:a16="http://schemas.microsoft.com/office/drawing/2014/main" id="{AE12BBB8-B89B-3D4B-4084-90304F1A186F}"/>
              </a:ext>
            </a:extLst>
          </p:cNvPr>
          <p:cNvSpPr/>
          <p:nvPr/>
        </p:nvSpPr>
        <p:spPr>
          <a:xfrm>
            <a:off x="5891073" y="1567688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0" y="0"/>
                </a:moveTo>
                <a:lnTo>
                  <a:pt x="162051" y="162051"/>
                </a:lnTo>
              </a:path>
              <a:path w="162559" h="162560">
                <a:moveTo>
                  <a:pt x="162051" y="0"/>
                </a:moveTo>
                <a:lnTo>
                  <a:pt x="0" y="162051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23AEEF-378A-480C-F33F-72719772021A}"/>
              </a:ext>
            </a:extLst>
          </p:cNvPr>
          <p:cNvSpPr/>
          <p:nvPr/>
        </p:nvSpPr>
        <p:spPr>
          <a:xfrm>
            <a:off x="1006537" y="3848608"/>
            <a:ext cx="7964806" cy="870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6A8521A-BD08-19EC-0C6D-82F02A427AD7}"/>
              </a:ext>
            </a:extLst>
          </p:cNvPr>
          <p:cNvGrpSpPr/>
          <p:nvPr/>
        </p:nvGrpSpPr>
        <p:grpSpPr>
          <a:xfrm>
            <a:off x="1373098" y="1230921"/>
            <a:ext cx="2454245" cy="334645"/>
            <a:chOff x="1373098" y="1230921"/>
            <a:chExt cx="2454245" cy="334645"/>
          </a:xfrm>
        </p:grpSpPr>
        <p:pic>
          <p:nvPicPr>
            <p:cNvPr id="42" name="Graphic 41" descr="Close with solid fill">
              <a:extLst>
                <a:ext uri="{FF2B5EF4-FFF2-40B4-BE49-F238E27FC236}">
                  <a16:creationId xmlns:a16="http://schemas.microsoft.com/office/drawing/2014/main" id="{5B80BF89-2F41-DD0D-F8CD-3BD8DBB50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478914" y="1310712"/>
              <a:ext cx="201110" cy="20111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4BAB937-77FE-1E64-33DC-8990078AEAB3}"/>
                </a:ext>
              </a:extLst>
            </p:cNvPr>
            <p:cNvSpPr txBox="1"/>
            <p:nvPr/>
          </p:nvSpPr>
          <p:spPr>
            <a:xfrm>
              <a:off x="1579469" y="1230921"/>
              <a:ext cx="2247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: actual value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5FCDF22-3DB0-C491-5360-5B496C1B769B}"/>
                </a:ext>
              </a:extLst>
            </p:cNvPr>
            <p:cNvSpPr/>
            <p:nvPr/>
          </p:nvSpPr>
          <p:spPr>
            <a:xfrm>
              <a:off x="1373098" y="1230921"/>
              <a:ext cx="1429537" cy="3346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53C72109-36D6-22DE-B735-8E4FD7CFB8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7746" y="70034"/>
            <a:ext cx="2227433" cy="536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438400" y="2800350"/>
            <a:ext cx="5469255" cy="1413591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22225" marR="5080" indent="-9525">
              <a:lnSpc>
                <a:spcPts val="5710"/>
              </a:lnSpc>
              <a:spcBef>
                <a:spcPts val="259"/>
              </a:spcBef>
            </a:pPr>
            <a:r>
              <a:rPr sz="3800" spc="-10"/>
              <a:t>Linear Regression with One Variable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361950"/>
            <a:ext cx="7010400" cy="162570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838835" algn="ctr">
              <a:lnSpc>
                <a:spcPct val="115399"/>
              </a:lnSpc>
              <a:spcBef>
                <a:spcPts val="90"/>
              </a:spcBef>
            </a:pPr>
            <a:r>
              <a:rPr sz="4800">
                <a:solidFill>
                  <a:srgbClr val="59118E"/>
                </a:solidFill>
                <a:latin typeface="Verdana"/>
                <a:ea typeface="+mj-ea"/>
              </a:rPr>
              <a:t>Visualizing</a:t>
            </a:r>
            <a:r>
              <a:rPr sz="3800" spc="-10">
                <a:latin typeface="Verdana"/>
                <a:cs typeface="Verdana"/>
              </a:rPr>
              <a:t> </a:t>
            </a:r>
            <a:r>
              <a:rPr sz="4800">
                <a:solidFill>
                  <a:srgbClr val="59118E"/>
                </a:solidFill>
                <a:latin typeface="Verdana"/>
                <a:ea typeface="+mj-ea"/>
              </a:rPr>
              <a:t>the Cost Function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6826" y="214375"/>
            <a:ext cx="8890" cy="3369310"/>
          </a:xfrm>
          <a:custGeom>
            <a:avLst/>
            <a:gdLst/>
            <a:ahLst/>
            <a:cxnLst/>
            <a:rect l="l" t="t" r="r" b="b"/>
            <a:pathLst>
              <a:path w="8889" h="3369310">
                <a:moveTo>
                  <a:pt x="8762" y="0"/>
                </a:moveTo>
                <a:lnTo>
                  <a:pt x="0" y="3368929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65518" y="85153"/>
            <a:ext cx="53276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20">
                <a:solidFill>
                  <a:srgbClr val="AB7942"/>
                </a:solidFill>
                <a:latin typeface="Cambria Math"/>
                <a:cs typeface="Cambria Math"/>
              </a:rPr>
              <a:t>J(w)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98515" y="619124"/>
            <a:ext cx="171259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>
                <a:latin typeface="Verdana"/>
                <a:cs typeface="Verdana"/>
              </a:rPr>
              <a:t>(function</a:t>
            </a:r>
            <a:r>
              <a:rPr sz="1800" spc="-35">
                <a:latin typeface="Verdana"/>
                <a:cs typeface="Verdana"/>
              </a:rPr>
              <a:t> </a:t>
            </a:r>
            <a:r>
              <a:rPr sz="1800">
                <a:latin typeface="Verdana"/>
                <a:cs typeface="Verdana"/>
              </a:rPr>
              <a:t>of</a:t>
            </a:r>
            <a:r>
              <a:rPr sz="1800" spc="-30">
                <a:latin typeface="Verdana"/>
                <a:cs typeface="Verdana"/>
              </a:rPr>
              <a:t> </a:t>
            </a:r>
            <a:r>
              <a:rPr sz="1800" i="1" spc="-25">
                <a:latin typeface="Cambria Math"/>
                <a:cs typeface="Cambria Math"/>
              </a:rPr>
              <a:t>w</a:t>
            </a:r>
            <a:r>
              <a:rPr sz="1800" spc="-25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87746" y="3022536"/>
            <a:ext cx="1682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0"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7746" y="2376804"/>
            <a:ext cx="1682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5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87746" y="1731962"/>
            <a:ext cx="1682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87746" y="1086230"/>
            <a:ext cx="1682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5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73421" y="3343846"/>
            <a:ext cx="445134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>
                <a:latin typeface="Cambria Math"/>
                <a:cs typeface="Cambria Math"/>
              </a:rPr>
              <a:t>-</a:t>
            </a:r>
            <a:r>
              <a:rPr sz="2000" spc="-25">
                <a:latin typeface="Cambria Math"/>
                <a:cs typeface="Cambria Math"/>
              </a:rPr>
              <a:t>0.5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88940" y="2063432"/>
            <a:ext cx="53340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20">
                <a:latin typeface="Cambria Math"/>
                <a:cs typeface="Cambria Math"/>
              </a:rPr>
              <a:t>J(w)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87720" y="3343846"/>
            <a:ext cx="2640330" cy="5594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085"/>
              </a:lnSpc>
              <a:spcBef>
                <a:spcPts val="125"/>
              </a:spcBef>
              <a:tabLst>
                <a:tab pos="391160" algn="l"/>
                <a:tab pos="963294" algn="l"/>
                <a:tab pos="1342390" algn="l"/>
                <a:tab pos="1914525" algn="l"/>
                <a:tab pos="2293620" algn="l"/>
              </a:tabLst>
            </a:pPr>
            <a:r>
              <a:rPr sz="2000" spc="-50">
                <a:latin typeface="Cambria Math"/>
                <a:cs typeface="Cambria Math"/>
              </a:rPr>
              <a:t>0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25">
                <a:latin typeface="Cambria Math"/>
                <a:cs typeface="Cambria Math"/>
              </a:rPr>
              <a:t>0.5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50">
                <a:latin typeface="Cambria Math"/>
                <a:cs typeface="Cambria Math"/>
              </a:rPr>
              <a:t>1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25">
                <a:latin typeface="Cambria Math"/>
                <a:cs typeface="Cambria Math"/>
              </a:rPr>
              <a:t>1.5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50">
                <a:latin typeface="Cambria Math"/>
                <a:cs typeface="Cambria Math"/>
              </a:rPr>
              <a:t>2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25">
                <a:latin typeface="Cambria Math"/>
                <a:cs typeface="Cambria Math"/>
              </a:rPr>
              <a:t>2.5</a:t>
            </a:r>
            <a:endParaRPr sz="2000">
              <a:latin typeface="Cambria Math"/>
              <a:cs typeface="Cambria Math"/>
            </a:endParaRPr>
          </a:p>
          <a:p>
            <a:pPr marL="918844">
              <a:lnSpc>
                <a:spcPts val="2085"/>
              </a:lnSpc>
            </a:pPr>
            <a:r>
              <a:rPr sz="2000" i="1" spc="-50">
                <a:latin typeface="Cambria Math"/>
                <a:cs typeface="Cambria Math"/>
              </a:rPr>
              <a:t>w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04800" y="905763"/>
            <a:ext cx="387731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goal</a:t>
            </a:r>
            <a:r>
              <a:rPr sz="2400" spc="-10" dirty="0"/>
              <a:t> </a:t>
            </a:r>
            <a:r>
              <a:rPr sz="2400" dirty="0"/>
              <a:t>of</a:t>
            </a:r>
            <a:r>
              <a:rPr sz="2400" spc="-40" dirty="0"/>
              <a:t> </a:t>
            </a:r>
            <a:r>
              <a:rPr sz="2400" dirty="0"/>
              <a:t>linear</a:t>
            </a:r>
            <a:r>
              <a:rPr sz="2400" spc="-70" dirty="0"/>
              <a:t> </a:t>
            </a:r>
            <a:r>
              <a:rPr sz="2400" spc="-10" dirty="0"/>
              <a:t>regression:</a:t>
            </a:r>
            <a:endParaRPr sz="2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11FC39-DD83-D084-F2EA-88D92CAC30A9}"/>
              </a:ext>
            </a:extLst>
          </p:cNvPr>
          <p:cNvGrpSpPr/>
          <p:nvPr/>
        </p:nvGrpSpPr>
        <p:grpSpPr>
          <a:xfrm>
            <a:off x="4742632" y="4077697"/>
            <a:ext cx="3490645" cy="308394"/>
            <a:chOff x="4685741" y="4079747"/>
            <a:chExt cx="3490645" cy="308394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8240" y="4079747"/>
              <a:ext cx="1938146" cy="3083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5741" y="4127588"/>
              <a:ext cx="798753" cy="2146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8182" y="4195686"/>
              <a:ext cx="174884" cy="11938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8316" y="4138129"/>
              <a:ext cx="257996" cy="192214"/>
            </a:xfrm>
            <a:prstGeom prst="rect">
              <a:avLst/>
            </a:prstGeom>
          </p:spPr>
        </p:pic>
      </p:grpSp>
      <p:sp>
        <p:nvSpPr>
          <p:cNvPr id="24" name="object 25">
            <a:extLst>
              <a:ext uri="{FF2B5EF4-FFF2-40B4-BE49-F238E27FC236}">
                <a16:creationId xmlns:a16="http://schemas.microsoft.com/office/drawing/2014/main" id="{4DC858B5-599C-5930-FE4B-8083D9007976}"/>
              </a:ext>
            </a:extLst>
          </p:cNvPr>
          <p:cNvSpPr/>
          <p:nvPr/>
        </p:nvSpPr>
        <p:spPr>
          <a:xfrm>
            <a:off x="5486400" y="1276350"/>
            <a:ext cx="2857500" cy="2009775"/>
          </a:xfrm>
          <a:custGeom>
            <a:avLst/>
            <a:gdLst/>
            <a:ahLst/>
            <a:cxnLst/>
            <a:rect l="l" t="t" r="r" b="b"/>
            <a:pathLst>
              <a:path w="2857500" h="2009775">
                <a:moveTo>
                  <a:pt x="476250" y="1933575"/>
                </a:moveTo>
                <a:lnTo>
                  <a:pt x="476250" y="0"/>
                </a:lnTo>
              </a:path>
              <a:path w="2857500" h="2009775">
                <a:moveTo>
                  <a:pt x="400050" y="1933575"/>
                </a:moveTo>
                <a:lnTo>
                  <a:pt x="561975" y="1933575"/>
                </a:lnTo>
              </a:path>
              <a:path w="2857500" h="2009775">
                <a:moveTo>
                  <a:pt x="400050" y="1285875"/>
                </a:moveTo>
                <a:lnTo>
                  <a:pt x="561975" y="1285875"/>
                </a:lnTo>
              </a:path>
              <a:path w="2857500" h="2009775">
                <a:moveTo>
                  <a:pt x="400050" y="647700"/>
                </a:moveTo>
                <a:lnTo>
                  <a:pt x="561975" y="647700"/>
                </a:lnTo>
              </a:path>
              <a:path w="2857500" h="2009775">
                <a:moveTo>
                  <a:pt x="400050" y="0"/>
                </a:moveTo>
                <a:lnTo>
                  <a:pt x="561975" y="0"/>
                </a:lnTo>
              </a:path>
              <a:path w="2857500" h="2009775">
                <a:moveTo>
                  <a:pt x="0" y="1933575"/>
                </a:moveTo>
                <a:lnTo>
                  <a:pt x="2857500" y="1933575"/>
                </a:lnTo>
              </a:path>
              <a:path w="2857500" h="2009775">
                <a:moveTo>
                  <a:pt x="0" y="1847850"/>
                </a:moveTo>
                <a:lnTo>
                  <a:pt x="0" y="2009775"/>
                </a:lnTo>
              </a:path>
              <a:path w="2857500" h="2009775">
                <a:moveTo>
                  <a:pt x="476250" y="1847850"/>
                </a:moveTo>
                <a:lnTo>
                  <a:pt x="476250" y="2009775"/>
                </a:lnTo>
              </a:path>
              <a:path w="2857500" h="2009775">
                <a:moveTo>
                  <a:pt x="952500" y="1847850"/>
                </a:moveTo>
                <a:lnTo>
                  <a:pt x="952500" y="2009775"/>
                </a:lnTo>
              </a:path>
              <a:path w="2857500" h="2009775">
                <a:moveTo>
                  <a:pt x="1428750" y="1847850"/>
                </a:moveTo>
                <a:lnTo>
                  <a:pt x="1428750" y="2009775"/>
                </a:lnTo>
              </a:path>
              <a:path w="2857500" h="2009775">
                <a:moveTo>
                  <a:pt x="1905000" y="1847850"/>
                </a:moveTo>
                <a:lnTo>
                  <a:pt x="1905000" y="2009775"/>
                </a:lnTo>
              </a:path>
              <a:path w="2857500" h="2009775">
                <a:moveTo>
                  <a:pt x="2381250" y="1847850"/>
                </a:moveTo>
                <a:lnTo>
                  <a:pt x="2381250" y="2009775"/>
                </a:lnTo>
              </a:path>
              <a:path w="2857500" h="2009775">
                <a:moveTo>
                  <a:pt x="2857500" y="1847850"/>
                </a:moveTo>
                <a:lnTo>
                  <a:pt x="2857500" y="200977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DE8FD9-E46B-3DDA-FADE-A9E7EDF0E794}"/>
              </a:ext>
            </a:extLst>
          </p:cNvPr>
          <p:cNvGrpSpPr/>
          <p:nvPr/>
        </p:nvGrpSpPr>
        <p:grpSpPr>
          <a:xfrm>
            <a:off x="385572" y="1397962"/>
            <a:ext cx="2913514" cy="1813468"/>
            <a:chOff x="385572" y="1397962"/>
            <a:chExt cx="2913514" cy="1813468"/>
          </a:xfrm>
        </p:grpSpPr>
        <p:sp>
          <p:nvSpPr>
            <p:cNvPr id="17" name="object 17"/>
            <p:cNvSpPr/>
            <p:nvPr/>
          </p:nvSpPr>
          <p:spPr>
            <a:xfrm>
              <a:off x="2482978" y="2333625"/>
              <a:ext cx="366395" cy="238125"/>
            </a:xfrm>
            <a:custGeom>
              <a:avLst/>
              <a:gdLst/>
              <a:ahLst/>
              <a:cxnLst/>
              <a:rect l="l" t="t" r="r" b="b"/>
              <a:pathLst>
                <a:path w="366394" h="238125">
                  <a:moveTo>
                    <a:pt x="290322" y="0"/>
                  </a:moveTo>
                  <a:lnTo>
                    <a:pt x="286893" y="9651"/>
                  </a:lnTo>
                  <a:lnTo>
                    <a:pt x="300702" y="15652"/>
                  </a:lnTo>
                  <a:lnTo>
                    <a:pt x="312594" y="23939"/>
                  </a:lnTo>
                  <a:lnTo>
                    <a:pt x="336675" y="62277"/>
                  </a:lnTo>
                  <a:lnTo>
                    <a:pt x="344550" y="117856"/>
                  </a:lnTo>
                  <a:lnTo>
                    <a:pt x="343669" y="138884"/>
                  </a:lnTo>
                  <a:lnTo>
                    <a:pt x="330454" y="190373"/>
                  </a:lnTo>
                  <a:lnTo>
                    <a:pt x="300896" y="222502"/>
                  </a:lnTo>
                  <a:lnTo>
                    <a:pt x="287274" y="228473"/>
                  </a:lnTo>
                  <a:lnTo>
                    <a:pt x="290322" y="238125"/>
                  </a:lnTo>
                  <a:lnTo>
                    <a:pt x="335827" y="211139"/>
                  </a:lnTo>
                  <a:lnTo>
                    <a:pt x="361394" y="161242"/>
                  </a:lnTo>
                  <a:lnTo>
                    <a:pt x="366268" y="119125"/>
                  </a:lnTo>
                  <a:lnTo>
                    <a:pt x="365051" y="97287"/>
                  </a:lnTo>
                  <a:lnTo>
                    <a:pt x="355284" y="58564"/>
                  </a:lnTo>
                  <a:lnTo>
                    <a:pt x="322754" y="15208"/>
                  </a:lnTo>
                  <a:lnTo>
                    <a:pt x="307615" y="6187"/>
                  </a:lnTo>
                  <a:lnTo>
                    <a:pt x="290322" y="0"/>
                  </a:lnTo>
                  <a:close/>
                </a:path>
                <a:path w="366394" h="238125">
                  <a:moveTo>
                    <a:pt x="75946" y="0"/>
                  </a:moveTo>
                  <a:lnTo>
                    <a:pt x="30565" y="27039"/>
                  </a:lnTo>
                  <a:lnTo>
                    <a:pt x="4889" y="77104"/>
                  </a:lnTo>
                  <a:lnTo>
                    <a:pt x="0" y="119125"/>
                  </a:lnTo>
                  <a:lnTo>
                    <a:pt x="1216" y="141035"/>
                  </a:lnTo>
                  <a:lnTo>
                    <a:pt x="10983" y="179758"/>
                  </a:lnTo>
                  <a:lnTo>
                    <a:pt x="43465" y="222932"/>
                  </a:lnTo>
                  <a:lnTo>
                    <a:pt x="75946" y="238125"/>
                  </a:lnTo>
                  <a:lnTo>
                    <a:pt x="78993" y="228473"/>
                  </a:lnTo>
                  <a:lnTo>
                    <a:pt x="65371" y="222502"/>
                  </a:lnTo>
                  <a:lnTo>
                    <a:pt x="53641" y="214137"/>
                  </a:lnTo>
                  <a:lnTo>
                    <a:pt x="29646" y="175131"/>
                  </a:lnTo>
                  <a:lnTo>
                    <a:pt x="21717" y="117856"/>
                  </a:lnTo>
                  <a:lnTo>
                    <a:pt x="22598" y="97520"/>
                  </a:lnTo>
                  <a:lnTo>
                    <a:pt x="35813" y="47371"/>
                  </a:lnTo>
                  <a:lnTo>
                    <a:pt x="65585" y="15652"/>
                  </a:lnTo>
                  <a:lnTo>
                    <a:pt x="79375" y="9651"/>
                  </a:lnTo>
                  <a:lnTo>
                    <a:pt x="759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385572" y="2305596"/>
              <a:ext cx="2614295" cy="47769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929640">
                <a:lnSpc>
                  <a:spcPts val="2050"/>
                </a:lnSpc>
                <a:spcBef>
                  <a:spcPts val="125"/>
                </a:spcBef>
              </a:pPr>
              <a:r>
                <a:rPr sz="2000" i="1" dirty="0">
                  <a:latin typeface="Cambria Math"/>
                  <a:cs typeface="Cambria Math"/>
                </a:rPr>
                <a:t>minimize</a:t>
              </a:r>
              <a:r>
                <a:rPr sz="2000" i="1" spc="-150" dirty="0">
                  <a:latin typeface="Cambria Math"/>
                  <a:cs typeface="Cambria Math"/>
                </a:rPr>
                <a:t> </a:t>
              </a:r>
              <a:r>
                <a:rPr sz="2000" i="1" spc="155" dirty="0">
                  <a:latin typeface="Cambria Math"/>
                  <a:cs typeface="Cambria Math"/>
                </a:rPr>
                <a:t>J</a:t>
              </a:r>
              <a:r>
                <a:rPr sz="2000" i="1" spc="355" dirty="0">
                  <a:latin typeface="Cambria Math"/>
                  <a:cs typeface="Cambria Math"/>
                </a:rPr>
                <a:t> </a:t>
              </a:r>
              <a:r>
                <a:rPr sz="2000" i="1" spc="-50" dirty="0">
                  <a:latin typeface="Cambria Math"/>
                  <a:cs typeface="Cambria Math"/>
                </a:rPr>
                <a:t>w</a:t>
              </a:r>
              <a:endParaRPr sz="2000" dirty="0">
                <a:latin typeface="Cambria Math"/>
                <a:cs typeface="Cambria Math"/>
              </a:endParaRPr>
            </a:p>
            <a:p>
              <a:pPr marL="258445" algn="ctr">
                <a:lnSpc>
                  <a:spcPts val="1450"/>
                </a:lnSpc>
              </a:pPr>
              <a:r>
                <a:rPr sz="1500" i="1" spc="5" dirty="0">
                  <a:latin typeface="Cambria Math"/>
                  <a:cs typeface="Cambria Math"/>
                </a:rPr>
                <a:t>w</a:t>
              </a:r>
              <a:endParaRPr sz="1500" dirty="0">
                <a:latin typeface="Cambria Math"/>
                <a:cs typeface="Cambria Math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FD3FC1-13B2-B803-01A5-A76811CC2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697" y="1397962"/>
              <a:ext cx="2640330" cy="76702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C08C0C-1A64-A361-21BF-6AB751EB3275}"/>
                </a:ext>
              </a:extLst>
            </p:cNvPr>
            <p:cNvSpPr txBox="1"/>
            <p:nvPr/>
          </p:nvSpPr>
          <p:spPr>
            <a:xfrm>
              <a:off x="800100" y="2811320"/>
              <a:ext cx="2498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 Math"/>
                </a:rPr>
                <a:t>to find optimal </a:t>
              </a:r>
              <a:r>
                <a:rPr lang="en-US" sz="2000" i="1" dirty="0">
                  <a:latin typeface="Cambria Math"/>
                </a:rPr>
                <a:t>w</a:t>
              </a:r>
            </a:p>
          </p:txBody>
        </p:sp>
      </p:grpSp>
      <p:sp>
        <p:nvSpPr>
          <p:cNvPr id="23" name="object 34">
            <a:extLst>
              <a:ext uri="{FF2B5EF4-FFF2-40B4-BE49-F238E27FC236}">
                <a16:creationId xmlns:a16="http://schemas.microsoft.com/office/drawing/2014/main" id="{AAA4DBD9-C525-F131-CB25-06E3B7DAD5E1}"/>
              </a:ext>
            </a:extLst>
          </p:cNvPr>
          <p:cNvSpPr/>
          <p:nvPr/>
        </p:nvSpPr>
        <p:spPr>
          <a:xfrm>
            <a:off x="6831900" y="3152426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0" y="0"/>
                </a:moveTo>
                <a:lnTo>
                  <a:pt x="162051" y="162051"/>
                </a:lnTo>
              </a:path>
              <a:path w="162559" h="162560">
                <a:moveTo>
                  <a:pt x="162051" y="0"/>
                </a:moveTo>
                <a:lnTo>
                  <a:pt x="0" y="162051"/>
                </a:lnTo>
              </a:path>
            </a:pathLst>
          </a:custGeom>
          <a:ln w="38100">
            <a:solidFill>
              <a:srgbClr val="FF4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4">
            <a:extLst>
              <a:ext uri="{FF2B5EF4-FFF2-40B4-BE49-F238E27FC236}">
                <a16:creationId xmlns:a16="http://schemas.microsoft.com/office/drawing/2014/main" id="{5DD88243-FABE-F229-33FE-14F82380D3F6}"/>
              </a:ext>
            </a:extLst>
          </p:cNvPr>
          <p:cNvSpPr/>
          <p:nvPr/>
        </p:nvSpPr>
        <p:spPr>
          <a:xfrm>
            <a:off x="6325395" y="2730040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0" y="0"/>
                </a:moveTo>
                <a:lnTo>
                  <a:pt x="162051" y="162051"/>
                </a:lnTo>
              </a:path>
              <a:path w="162559" h="162560">
                <a:moveTo>
                  <a:pt x="162051" y="0"/>
                </a:moveTo>
                <a:lnTo>
                  <a:pt x="0" y="162051"/>
                </a:lnTo>
              </a:path>
            </a:pathLst>
          </a:custGeom>
          <a:ln w="38100">
            <a:solidFill>
              <a:srgbClr val="FF4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4">
            <a:extLst>
              <a:ext uri="{FF2B5EF4-FFF2-40B4-BE49-F238E27FC236}">
                <a16:creationId xmlns:a16="http://schemas.microsoft.com/office/drawing/2014/main" id="{94C31C5A-A954-A3B4-CABB-8341930334AA}"/>
              </a:ext>
            </a:extLst>
          </p:cNvPr>
          <p:cNvSpPr/>
          <p:nvPr/>
        </p:nvSpPr>
        <p:spPr>
          <a:xfrm>
            <a:off x="5886034" y="1609558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0" y="0"/>
                </a:moveTo>
                <a:lnTo>
                  <a:pt x="162051" y="162051"/>
                </a:lnTo>
              </a:path>
              <a:path w="162559" h="162560">
                <a:moveTo>
                  <a:pt x="162051" y="0"/>
                </a:moveTo>
                <a:lnTo>
                  <a:pt x="0" y="162051"/>
                </a:lnTo>
              </a:path>
            </a:pathLst>
          </a:custGeom>
          <a:ln w="38100">
            <a:solidFill>
              <a:srgbClr val="FF4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34">
            <a:extLst>
              <a:ext uri="{FF2B5EF4-FFF2-40B4-BE49-F238E27FC236}">
                <a16:creationId xmlns:a16="http://schemas.microsoft.com/office/drawing/2014/main" id="{3026E1C1-16E5-31D0-7F33-07070E36D11C}"/>
              </a:ext>
            </a:extLst>
          </p:cNvPr>
          <p:cNvSpPr/>
          <p:nvPr/>
        </p:nvSpPr>
        <p:spPr>
          <a:xfrm>
            <a:off x="7253367" y="2702011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0" y="0"/>
                </a:moveTo>
                <a:lnTo>
                  <a:pt x="162051" y="162051"/>
                </a:lnTo>
              </a:path>
              <a:path w="162559" h="162560">
                <a:moveTo>
                  <a:pt x="162051" y="0"/>
                </a:moveTo>
                <a:lnTo>
                  <a:pt x="0" y="162051"/>
                </a:lnTo>
              </a:path>
            </a:pathLst>
          </a:custGeom>
          <a:ln w="38100">
            <a:solidFill>
              <a:srgbClr val="FF4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4">
            <a:extLst>
              <a:ext uri="{FF2B5EF4-FFF2-40B4-BE49-F238E27FC236}">
                <a16:creationId xmlns:a16="http://schemas.microsoft.com/office/drawing/2014/main" id="{B659442E-A7AF-3659-7D3E-6392DD36A458}"/>
              </a:ext>
            </a:extLst>
          </p:cNvPr>
          <p:cNvSpPr/>
          <p:nvPr/>
        </p:nvSpPr>
        <p:spPr>
          <a:xfrm>
            <a:off x="7529830" y="1765027"/>
            <a:ext cx="162560" cy="162560"/>
          </a:xfrm>
          <a:custGeom>
            <a:avLst/>
            <a:gdLst/>
            <a:ahLst/>
            <a:cxnLst/>
            <a:rect l="l" t="t" r="r" b="b"/>
            <a:pathLst>
              <a:path w="162559" h="162560">
                <a:moveTo>
                  <a:pt x="0" y="0"/>
                </a:moveTo>
                <a:lnTo>
                  <a:pt x="162051" y="162051"/>
                </a:lnTo>
              </a:path>
              <a:path w="162559" h="162560">
                <a:moveTo>
                  <a:pt x="162051" y="0"/>
                </a:moveTo>
                <a:lnTo>
                  <a:pt x="0" y="162051"/>
                </a:lnTo>
              </a:path>
            </a:pathLst>
          </a:custGeom>
          <a:ln w="38100">
            <a:solidFill>
              <a:srgbClr val="FF40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5DD512D-6A86-851D-0BF3-D1486DAA8451}"/>
                  </a:ext>
                </a:extLst>
              </p14:cNvPr>
              <p14:cNvContentPartPr/>
              <p14:nvPr/>
            </p14:nvContentPartPr>
            <p14:xfrm>
              <a:off x="5964480" y="1481040"/>
              <a:ext cx="1334160" cy="190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5DD512D-6A86-851D-0BF3-D1486DAA845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48640" y="1417680"/>
                <a:ext cx="1365480" cy="20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79E9343-98D9-E994-0699-CB03764D6E2F}"/>
                  </a:ext>
                </a:extLst>
              </p14:cNvPr>
              <p14:cNvContentPartPr/>
              <p14:nvPr/>
            </p14:nvContentPartPr>
            <p14:xfrm>
              <a:off x="6895800" y="1451520"/>
              <a:ext cx="809640" cy="1905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79E9343-98D9-E994-0699-CB03764D6E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79960" y="1388160"/>
                <a:ext cx="840960" cy="20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6F5EDF8-3042-460E-30E8-3BC100A91201}"/>
                  </a:ext>
                </a:extLst>
              </p14:cNvPr>
              <p14:cNvContentPartPr/>
              <p14:nvPr/>
            </p14:nvContentPartPr>
            <p14:xfrm>
              <a:off x="6866280" y="3100320"/>
              <a:ext cx="163800" cy="570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6F5EDF8-3042-460E-30E8-3BC100A9120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50440" y="3036960"/>
                <a:ext cx="195120" cy="69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861EBEC-C511-3648-B5E1-FA02BBBCB8A9}"/>
                  </a:ext>
                </a:extLst>
              </p14:cNvPr>
              <p14:cNvContentPartPr/>
              <p14:nvPr/>
            </p14:nvContentPartPr>
            <p14:xfrm>
              <a:off x="6627240" y="3138120"/>
              <a:ext cx="482760" cy="281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861EBEC-C511-3648-B5E1-FA02BBBCB8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11400" y="3074760"/>
                <a:ext cx="514080" cy="408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995" y="293626"/>
            <a:ext cx="367160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0">
                <a:latin typeface="Verdana"/>
                <a:cs typeface="Verdana"/>
              </a:rPr>
              <a:t>General SLR: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78834" y="398780"/>
            <a:ext cx="56070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600" i="1" spc="142" baseline="12731">
                <a:latin typeface="Cambria Math"/>
                <a:cs typeface="Cambria Math"/>
              </a:rPr>
              <a:t>f</a:t>
            </a:r>
            <a:r>
              <a:rPr sz="1700" i="1" spc="95">
                <a:latin typeface="Cambria Math"/>
                <a:cs typeface="Cambria Math"/>
              </a:rPr>
              <a:t>w,b</a:t>
            </a:r>
            <a:endParaRPr sz="17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45001" y="424180"/>
            <a:ext cx="368300" cy="282575"/>
          </a:xfrm>
          <a:custGeom>
            <a:avLst/>
            <a:gdLst/>
            <a:ahLst/>
            <a:cxnLst/>
            <a:rect l="l" t="t" r="r" b="b"/>
            <a:pathLst>
              <a:path w="368300" h="282575">
                <a:moveTo>
                  <a:pt x="278129" y="0"/>
                </a:moveTo>
                <a:lnTo>
                  <a:pt x="274193" y="11430"/>
                </a:lnTo>
                <a:lnTo>
                  <a:pt x="290500" y="18577"/>
                </a:lnTo>
                <a:lnTo>
                  <a:pt x="304546" y="28416"/>
                </a:lnTo>
                <a:lnTo>
                  <a:pt x="333089" y="73925"/>
                </a:lnTo>
                <a:lnTo>
                  <a:pt x="341471" y="115732"/>
                </a:lnTo>
                <a:lnTo>
                  <a:pt x="342519" y="139827"/>
                </a:lnTo>
                <a:lnTo>
                  <a:pt x="341471" y="164689"/>
                </a:lnTo>
                <a:lnTo>
                  <a:pt x="333089" y="207603"/>
                </a:lnTo>
                <a:lnTo>
                  <a:pt x="304593" y="253857"/>
                </a:lnTo>
                <a:lnTo>
                  <a:pt x="274574" y="270891"/>
                </a:lnTo>
                <a:lnTo>
                  <a:pt x="278129" y="282321"/>
                </a:lnTo>
                <a:lnTo>
                  <a:pt x="316690" y="264302"/>
                </a:lnTo>
                <a:lnTo>
                  <a:pt x="345059" y="233045"/>
                </a:lnTo>
                <a:lnTo>
                  <a:pt x="362378" y="191135"/>
                </a:lnTo>
                <a:lnTo>
                  <a:pt x="368173" y="141224"/>
                </a:lnTo>
                <a:lnTo>
                  <a:pt x="366720" y="115341"/>
                </a:lnTo>
                <a:lnTo>
                  <a:pt x="355099" y="69482"/>
                </a:lnTo>
                <a:lnTo>
                  <a:pt x="332047" y="32146"/>
                </a:lnTo>
                <a:lnTo>
                  <a:pt x="298658" y="7381"/>
                </a:lnTo>
                <a:lnTo>
                  <a:pt x="278129" y="0"/>
                </a:lnTo>
                <a:close/>
              </a:path>
              <a:path w="368300" h="282575">
                <a:moveTo>
                  <a:pt x="90043" y="0"/>
                </a:moveTo>
                <a:lnTo>
                  <a:pt x="51657" y="18097"/>
                </a:lnTo>
                <a:lnTo>
                  <a:pt x="23368" y="49530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3"/>
                </a:lnTo>
                <a:lnTo>
                  <a:pt x="26828" y="164689"/>
                </a:lnTo>
                <a:lnTo>
                  <a:pt x="25781" y="139827"/>
                </a:lnTo>
                <a:lnTo>
                  <a:pt x="26828" y="115732"/>
                </a:lnTo>
                <a:lnTo>
                  <a:pt x="35210" y="73925"/>
                </a:lnTo>
                <a:lnTo>
                  <a:pt x="63801" y="28416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33520" y="331724"/>
            <a:ext cx="164909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3225" algn="l"/>
              </a:tabLst>
            </a:pPr>
            <a:r>
              <a:rPr sz="2400" i="1" spc="65">
                <a:latin typeface="Cambria Math"/>
                <a:cs typeface="Cambria Math"/>
              </a:rPr>
              <a:t>x</a:t>
            </a:r>
            <a:r>
              <a:rPr sz="2400" i="1">
                <a:latin typeface="Cambria Math"/>
                <a:cs typeface="Cambria Math"/>
              </a:rPr>
              <a:t>	=</a:t>
            </a:r>
            <a:r>
              <a:rPr sz="2400" i="1" spc="90">
                <a:latin typeface="Cambria Math"/>
                <a:cs typeface="Cambria Math"/>
              </a:rPr>
              <a:t> </a:t>
            </a:r>
            <a:r>
              <a:rPr sz="2400" i="1">
                <a:latin typeface="Cambria Math"/>
                <a:cs typeface="Cambria Math"/>
              </a:rPr>
              <a:t>wx</a:t>
            </a:r>
            <a:r>
              <a:rPr sz="2400" i="1" spc="85">
                <a:latin typeface="Cambria Math"/>
                <a:cs typeface="Cambria Math"/>
              </a:rPr>
              <a:t> </a:t>
            </a:r>
            <a:r>
              <a:rPr sz="2400" i="1">
                <a:latin typeface="Cambria Math"/>
                <a:cs typeface="Cambria Math"/>
              </a:rPr>
              <a:t>+</a:t>
            </a:r>
            <a:r>
              <a:rPr sz="2400" i="1" spc="20">
                <a:latin typeface="Cambria Math"/>
                <a:cs typeface="Cambria Math"/>
              </a:rPr>
              <a:t> </a:t>
            </a:r>
            <a:r>
              <a:rPr sz="2400" i="1" spc="-60">
                <a:latin typeface="Cambria Math"/>
                <a:cs typeface="Cambria Math"/>
              </a:rPr>
              <a:t>b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2152" y="1251585"/>
            <a:ext cx="177609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10">
                <a:latin typeface="Verdana"/>
                <a:cs typeface="Verdana"/>
              </a:rPr>
              <a:t>Parameters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04234" y="1243711"/>
            <a:ext cx="53340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i="1">
                <a:latin typeface="Cambria Math"/>
                <a:cs typeface="Cambria Math"/>
              </a:rPr>
              <a:t>w,</a:t>
            </a:r>
            <a:r>
              <a:rPr sz="2400" i="1" spc="-190">
                <a:latin typeface="Cambria Math"/>
                <a:cs typeface="Cambria Math"/>
              </a:rPr>
              <a:t> </a:t>
            </a:r>
            <a:r>
              <a:rPr sz="2400" i="1" spc="-50">
                <a:latin typeface="Cambria Math"/>
                <a:cs typeface="Cambria Math"/>
              </a:rPr>
              <a:t>b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2152" y="2234819"/>
            <a:ext cx="210375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>
                <a:latin typeface="Verdana"/>
                <a:cs typeface="Verdana"/>
              </a:rPr>
              <a:t>Cost</a:t>
            </a:r>
            <a:r>
              <a:rPr sz="2400" spc="-55">
                <a:latin typeface="Verdana"/>
                <a:cs typeface="Verdana"/>
              </a:rPr>
              <a:t> </a:t>
            </a:r>
            <a:r>
              <a:rPr sz="2400" spc="-10">
                <a:latin typeface="Verdana"/>
                <a:cs typeface="Verdana"/>
              </a:rPr>
              <a:t>Function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386073" y="2308986"/>
            <a:ext cx="898525" cy="282575"/>
            <a:chOff x="3386073" y="2308986"/>
            <a:chExt cx="898525" cy="282575"/>
          </a:xfrm>
        </p:grpSpPr>
        <p:sp>
          <p:nvSpPr>
            <p:cNvPr id="10" name="object 10"/>
            <p:cNvSpPr/>
            <p:nvPr/>
          </p:nvSpPr>
          <p:spPr>
            <a:xfrm>
              <a:off x="3386074" y="2308986"/>
              <a:ext cx="898525" cy="282575"/>
            </a:xfrm>
            <a:custGeom>
              <a:avLst/>
              <a:gdLst/>
              <a:ahLst/>
              <a:cxnLst/>
              <a:rect l="l" t="t" r="r" b="b"/>
              <a:pathLst>
                <a:path w="898525" h="282575">
                  <a:moveTo>
                    <a:pt x="135255" y="21463"/>
                  </a:moveTo>
                  <a:lnTo>
                    <a:pt x="75692" y="21463"/>
                  </a:lnTo>
                  <a:lnTo>
                    <a:pt x="74041" y="28702"/>
                  </a:lnTo>
                  <a:lnTo>
                    <a:pt x="79121" y="29083"/>
                  </a:lnTo>
                  <a:lnTo>
                    <a:pt x="82804" y="30099"/>
                  </a:lnTo>
                  <a:lnTo>
                    <a:pt x="87503" y="33782"/>
                  </a:lnTo>
                  <a:lnTo>
                    <a:pt x="88646" y="37084"/>
                  </a:lnTo>
                  <a:lnTo>
                    <a:pt x="88646" y="47879"/>
                  </a:lnTo>
                  <a:lnTo>
                    <a:pt x="50546" y="222504"/>
                  </a:lnTo>
                  <a:lnTo>
                    <a:pt x="32004" y="263906"/>
                  </a:lnTo>
                  <a:lnTo>
                    <a:pt x="24511" y="267589"/>
                  </a:lnTo>
                  <a:lnTo>
                    <a:pt x="9652" y="267589"/>
                  </a:lnTo>
                  <a:lnTo>
                    <a:pt x="5842" y="267208"/>
                  </a:lnTo>
                  <a:lnTo>
                    <a:pt x="3810" y="266446"/>
                  </a:lnTo>
                  <a:lnTo>
                    <a:pt x="0" y="280670"/>
                  </a:lnTo>
                  <a:lnTo>
                    <a:pt x="3683" y="281686"/>
                  </a:lnTo>
                  <a:lnTo>
                    <a:pt x="8382" y="282194"/>
                  </a:lnTo>
                  <a:lnTo>
                    <a:pt x="14097" y="282194"/>
                  </a:lnTo>
                  <a:lnTo>
                    <a:pt x="50952" y="271830"/>
                  </a:lnTo>
                  <a:lnTo>
                    <a:pt x="72644" y="239052"/>
                  </a:lnTo>
                  <a:lnTo>
                    <a:pt x="113919" y="56261"/>
                  </a:lnTo>
                  <a:lnTo>
                    <a:pt x="116967" y="45212"/>
                  </a:lnTo>
                  <a:lnTo>
                    <a:pt x="133604" y="28702"/>
                  </a:lnTo>
                  <a:lnTo>
                    <a:pt x="135255" y="21463"/>
                  </a:lnTo>
                  <a:close/>
                </a:path>
                <a:path w="898525" h="282575">
                  <a:moveTo>
                    <a:pt x="272034" y="11430"/>
                  </a:moveTo>
                  <a:lnTo>
                    <a:pt x="267970" y="0"/>
                  </a:lnTo>
                  <a:lnTo>
                    <a:pt x="247510" y="7391"/>
                  </a:lnTo>
                  <a:lnTo>
                    <a:pt x="229577" y="18097"/>
                  </a:lnTo>
                  <a:lnTo>
                    <a:pt x="201295" y="49530"/>
                  </a:lnTo>
                  <a:lnTo>
                    <a:pt x="183743" y="91427"/>
                  </a:lnTo>
                  <a:lnTo>
                    <a:pt x="177927" y="141224"/>
                  </a:lnTo>
                  <a:lnTo>
                    <a:pt x="179374" y="167182"/>
                  </a:lnTo>
                  <a:lnTo>
                    <a:pt x="190995" y="213093"/>
                  </a:lnTo>
                  <a:lnTo>
                    <a:pt x="214045" y="250342"/>
                  </a:lnTo>
                  <a:lnTo>
                    <a:pt x="247434" y="274967"/>
                  </a:lnTo>
                  <a:lnTo>
                    <a:pt x="267970" y="282321"/>
                  </a:lnTo>
                  <a:lnTo>
                    <a:pt x="271526" y="270891"/>
                  </a:lnTo>
                  <a:lnTo>
                    <a:pt x="255473" y="263779"/>
                  </a:lnTo>
                  <a:lnTo>
                    <a:pt x="241617" y="253860"/>
                  </a:lnTo>
                  <a:lnTo>
                    <a:pt x="213131" y="207606"/>
                  </a:lnTo>
                  <a:lnTo>
                    <a:pt x="204749" y="164693"/>
                  </a:lnTo>
                  <a:lnTo>
                    <a:pt x="203708" y="139827"/>
                  </a:lnTo>
                  <a:lnTo>
                    <a:pt x="204749" y="115735"/>
                  </a:lnTo>
                  <a:lnTo>
                    <a:pt x="213131" y="73926"/>
                  </a:lnTo>
                  <a:lnTo>
                    <a:pt x="241719" y="28422"/>
                  </a:lnTo>
                  <a:lnTo>
                    <a:pt x="255739" y="18580"/>
                  </a:lnTo>
                  <a:lnTo>
                    <a:pt x="272034" y="11430"/>
                  </a:lnTo>
                  <a:close/>
                </a:path>
                <a:path w="898525" h="282575">
                  <a:moveTo>
                    <a:pt x="898525" y="141224"/>
                  </a:moveTo>
                  <a:lnTo>
                    <a:pt x="892708" y="91427"/>
                  </a:lnTo>
                  <a:lnTo>
                    <a:pt x="875284" y="49530"/>
                  </a:lnTo>
                  <a:lnTo>
                    <a:pt x="846975" y="18097"/>
                  </a:lnTo>
                  <a:lnTo>
                    <a:pt x="808482" y="0"/>
                  </a:lnTo>
                  <a:lnTo>
                    <a:pt x="804545" y="11430"/>
                  </a:lnTo>
                  <a:lnTo>
                    <a:pt x="820851" y="18580"/>
                  </a:lnTo>
                  <a:lnTo>
                    <a:pt x="834898" y="28422"/>
                  </a:lnTo>
                  <a:lnTo>
                    <a:pt x="863434" y="73926"/>
                  </a:lnTo>
                  <a:lnTo>
                    <a:pt x="871816" y="115735"/>
                  </a:lnTo>
                  <a:lnTo>
                    <a:pt x="872871" y="139827"/>
                  </a:lnTo>
                  <a:lnTo>
                    <a:pt x="871816" y="164693"/>
                  </a:lnTo>
                  <a:lnTo>
                    <a:pt x="863434" y="207606"/>
                  </a:lnTo>
                  <a:lnTo>
                    <a:pt x="834936" y="253860"/>
                  </a:lnTo>
                  <a:lnTo>
                    <a:pt x="804926" y="270891"/>
                  </a:lnTo>
                  <a:lnTo>
                    <a:pt x="808482" y="282321"/>
                  </a:lnTo>
                  <a:lnTo>
                    <a:pt x="847039" y="264312"/>
                  </a:lnTo>
                  <a:lnTo>
                    <a:pt x="875411" y="233045"/>
                  </a:lnTo>
                  <a:lnTo>
                    <a:pt x="892721" y="191135"/>
                  </a:lnTo>
                  <a:lnTo>
                    <a:pt x="897064" y="167182"/>
                  </a:lnTo>
                  <a:lnTo>
                    <a:pt x="898525" y="141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9283" y="2391282"/>
              <a:ext cx="212598" cy="1446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09" y="2499105"/>
              <a:ext cx="45085" cy="75565"/>
            </a:xfrm>
            <a:custGeom>
              <a:avLst/>
              <a:gdLst/>
              <a:ahLst/>
              <a:cxnLst/>
              <a:rect l="l" t="t" r="r" b="b"/>
              <a:pathLst>
                <a:path w="45085" h="75564">
                  <a:moveTo>
                    <a:pt x="42417" y="0"/>
                  </a:moveTo>
                  <a:lnTo>
                    <a:pt x="16382" y="0"/>
                  </a:lnTo>
                  <a:lnTo>
                    <a:pt x="17144" y="7238"/>
                  </a:lnTo>
                  <a:lnTo>
                    <a:pt x="17399" y="14731"/>
                  </a:lnTo>
                  <a:lnTo>
                    <a:pt x="17399" y="29591"/>
                  </a:lnTo>
                  <a:lnTo>
                    <a:pt x="17017" y="35687"/>
                  </a:lnTo>
                  <a:lnTo>
                    <a:pt x="0" y="66420"/>
                  </a:lnTo>
                  <a:lnTo>
                    <a:pt x="8127" y="75564"/>
                  </a:lnTo>
                  <a:lnTo>
                    <a:pt x="38607" y="45338"/>
                  </a:lnTo>
                  <a:lnTo>
                    <a:pt x="44576" y="27431"/>
                  </a:lnTo>
                  <a:lnTo>
                    <a:pt x="44576" y="13716"/>
                  </a:lnTo>
                  <a:lnTo>
                    <a:pt x="43814" y="6857"/>
                  </a:lnTo>
                  <a:lnTo>
                    <a:pt x="424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7169" y="2320797"/>
              <a:ext cx="135000" cy="215137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4416679" y="2405760"/>
            <a:ext cx="183515" cy="81915"/>
          </a:xfrm>
          <a:custGeom>
            <a:avLst/>
            <a:gdLst/>
            <a:ahLst/>
            <a:cxnLst/>
            <a:rect l="l" t="t" r="r" b="b"/>
            <a:pathLst>
              <a:path w="183514" h="81914">
                <a:moveTo>
                  <a:pt x="183388" y="61722"/>
                </a:moveTo>
                <a:lnTo>
                  <a:pt x="0" y="61722"/>
                </a:lnTo>
                <a:lnTo>
                  <a:pt x="0" y="81534"/>
                </a:lnTo>
                <a:lnTo>
                  <a:pt x="183388" y="81534"/>
                </a:lnTo>
                <a:lnTo>
                  <a:pt x="183388" y="61722"/>
                </a:lnTo>
                <a:close/>
              </a:path>
              <a:path w="183514" h="81914">
                <a:moveTo>
                  <a:pt x="183388" y="0"/>
                </a:moveTo>
                <a:lnTo>
                  <a:pt x="0" y="0"/>
                </a:lnTo>
                <a:lnTo>
                  <a:pt x="0" y="19812"/>
                </a:lnTo>
                <a:lnTo>
                  <a:pt x="183388" y="19812"/>
                </a:lnTo>
                <a:lnTo>
                  <a:pt x="183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99253" y="2438400"/>
            <a:ext cx="428625" cy="19050"/>
          </a:xfrm>
          <a:custGeom>
            <a:avLst/>
            <a:gdLst/>
            <a:ahLst/>
            <a:cxnLst/>
            <a:rect l="l" t="t" r="r" b="b"/>
            <a:pathLst>
              <a:path w="428625" h="19050">
                <a:moveTo>
                  <a:pt x="428625" y="0"/>
                </a:moveTo>
                <a:lnTo>
                  <a:pt x="0" y="0"/>
                </a:lnTo>
                <a:lnTo>
                  <a:pt x="0" y="19050"/>
                </a:lnTo>
                <a:lnTo>
                  <a:pt x="428625" y="19050"/>
                </a:lnTo>
                <a:lnTo>
                  <a:pt x="4286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9621" y="2099436"/>
            <a:ext cx="118490" cy="205612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4718430" y="2528061"/>
            <a:ext cx="404495" cy="208279"/>
          </a:xfrm>
          <a:custGeom>
            <a:avLst/>
            <a:gdLst/>
            <a:ahLst/>
            <a:cxnLst/>
            <a:rect l="l" t="t" r="r" b="b"/>
            <a:pathLst>
              <a:path w="404495" h="208280">
                <a:moveTo>
                  <a:pt x="380890" y="78358"/>
                </a:moveTo>
                <a:lnTo>
                  <a:pt x="346710" y="78358"/>
                </a:lnTo>
                <a:lnTo>
                  <a:pt x="350520" y="79756"/>
                </a:lnTo>
                <a:lnTo>
                  <a:pt x="355092" y="85851"/>
                </a:lnTo>
                <a:lnTo>
                  <a:pt x="356235" y="90805"/>
                </a:lnTo>
                <a:lnTo>
                  <a:pt x="356166" y="101092"/>
                </a:lnTo>
                <a:lnTo>
                  <a:pt x="355832" y="104139"/>
                </a:lnTo>
                <a:lnTo>
                  <a:pt x="354330" y="113030"/>
                </a:lnTo>
                <a:lnTo>
                  <a:pt x="352806" y="119887"/>
                </a:lnTo>
                <a:lnTo>
                  <a:pt x="350393" y="129158"/>
                </a:lnTo>
                <a:lnTo>
                  <a:pt x="343789" y="154939"/>
                </a:lnTo>
                <a:lnTo>
                  <a:pt x="339087" y="190881"/>
                </a:lnTo>
                <a:lnTo>
                  <a:pt x="340868" y="196342"/>
                </a:lnTo>
                <a:lnTo>
                  <a:pt x="344678" y="201040"/>
                </a:lnTo>
                <a:lnTo>
                  <a:pt x="348615" y="205612"/>
                </a:lnTo>
                <a:lnTo>
                  <a:pt x="353822" y="207899"/>
                </a:lnTo>
                <a:lnTo>
                  <a:pt x="368300" y="207899"/>
                </a:lnTo>
                <a:lnTo>
                  <a:pt x="394887" y="190881"/>
                </a:lnTo>
                <a:lnTo>
                  <a:pt x="369189" y="190881"/>
                </a:lnTo>
                <a:lnTo>
                  <a:pt x="367157" y="189864"/>
                </a:lnTo>
                <a:lnTo>
                  <a:pt x="364617" y="186308"/>
                </a:lnTo>
                <a:lnTo>
                  <a:pt x="363982" y="183514"/>
                </a:lnTo>
                <a:lnTo>
                  <a:pt x="363982" y="175006"/>
                </a:lnTo>
                <a:lnTo>
                  <a:pt x="365252" y="167386"/>
                </a:lnTo>
                <a:lnTo>
                  <a:pt x="377689" y="117093"/>
                </a:lnTo>
                <a:lnTo>
                  <a:pt x="379477" y="109434"/>
                </a:lnTo>
                <a:lnTo>
                  <a:pt x="381889" y="81406"/>
                </a:lnTo>
                <a:lnTo>
                  <a:pt x="380890" y="78358"/>
                </a:lnTo>
                <a:close/>
              </a:path>
              <a:path w="404495" h="208280">
                <a:moveTo>
                  <a:pt x="219456" y="77850"/>
                </a:moveTo>
                <a:lnTo>
                  <a:pt x="191008" y="77850"/>
                </a:lnTo>
                <a:lnTo>
                  <a:pt x="193040" y="78739"/>
                </a:lnTo>
                <a:lnTo>
                  <a:pt x="195580" y="82295"/>
                </a:lnTo>
                <a:lnTo>
                  <a:pt x="196215" y="85217"/>
                </a:lnTo>
                <a:lnTo>
                  <a:pt x="196215" y="94361"/>
                </a:lnTo>
                <a:lnTo>
                  <a:pt x="195072" y="101726"/>
                </a:lnTo>
                <a:lnTo>
                  <a:pt x="191451" y="117601"/>
                </a:lnTo>
                <a:lnTo>
                  <a:pt x="171196" y="205612"/>
                </a:lnTo>
                <a:lnTo>
                  <a:pt x="196977" y="205612"/>
                </a:lnTo>
                <a:lnTo>
                  <a:pt x="211074" y="141096"/>
                </a:lnTo>
                <a:lnTo>
                  <a:pt x="226187" y="104901"/>
                </a:lnTo>
                <a:lnTo>
                  <a:pt x="229220" y="101092"/>
                </a:lnTo>
                <a:lnTo>
                  <a:pt x="217805" y="101092"/>
                </a:lnTo>
                <a:lnTo>
                  <a:pt x="216027" y="100456"/>
                </a:lnTo>
                <a:lnTo>
                  <a:pt x="218313" y="94361"/>
                </a:lnTo>
                <a:lnTo>
                  <a:pt x="219406" y="88773"/>
                </a:lnTo>
                <a:lnTo>
                  <a:pt x="219456" y="77850"/>
                </a:lnTo>
                <a:close/>
              </a:path>
              <a:path w="404495" h="208280">
                <a:moveTo>
                  <a:pt x="300375" y="78358"/>
                </a:moveTo>
                <a:lnTo>
                  <a:pt x="265303" y="78358"/>
                </a:lnTo>
                <a:lnTo>
                  <a:pt x="269240" y="79756"/>
                </a:lnTo>
                <a:lnTo>
                  <a:pt x="274320" y="85851"/>
                </a:lnTo>
                <a:lnTo>
                  <a:pt x="275558" y="90805"/>
                </a:lnTo>
                <a:lnTo>
                  <a:pt x="275485" y="102266"/>
                </a:lnTo>
                <a:lnTo>
                  <a:pt x="275209" y="105029"/>
                </a:lnTo>
                <a:lnTo>
                  <a:pt x="273685" y="113918"/>
                </a:lnTo>
                <a:lnTo>
                  <a:pt x="272288" y="120776"/>
                </a:lnTo>
                <a:lnTo>
                  <a:pt x="270129" y="129920"/>
                </a:lnTo>
                <a:lnTo>
                  <a:pt x="253111" y="205612"/>
                </a:lnTo>
                <a:lnTo>
                  <a:pt x="278765" y="205612"/>
                </a:lnTo>
                <a:lnTo>
                  <a:pt x="292354" y="140462"/>
                </a:lnTo>
                <a:lnTo>
                  <a:pt x="294386" y="131318"/>
                </a:lnTo>
                <a:lnTo>
                  <a:pt x="296926" y="123443"/>
                </a:lnTo>
                <a:lnTo>
                  <a:pt x="300355" y="117093"/>
                </a:lnTo>
                <a:lnTo>
                  <a:pt x="303657" y="110617"/>
                </a:lnTo>
                <a:lnTo>
                  <a:pt x="308075" y="104012"/>
                </a:lnTo>
                <a:lnTo>
                  <a:pt x="313782" y="96774"/>
                </a:lnTo>
                <a:lnTo>
                  <a:pt x="301371" y="96774"/>
                </a:lnTo>
                <a:lnTo>
                  <a:pt x="301603" y="95376"/>
                </a:lnTo>
                <a:lnTo>
                  <a:pt x="301625" y="82168"/>
                </a:lnTo>
                <a:lnTo>
                  <a:pt x="300375" y="78358"/>
                </a:lnTo>
                <a:close/>
              </a:path>
              <a:path w="404495" h="208280">
                <a:moveTo>
                  <a:pt x="395732" y="173227"/>
                </a:moveTo>
                <a:lnTo>
                  <a:pt x="374904" y="190881"/>
                </a:lnTo>
                <a:lnTo>
                  <a:pt x="394887" y="190881"/>
                </a:lnTo>
                <a:lnTo>
                  <a:pt x="398051" y="187922"/>
                </a:lnTo>
                <a:lnTo>
                  <a:pt x="404241" y="181610"/>
                </a:lnTo>
                <a:lnTo>
                  <a:pt x="395732" y="173227"/>
                </a:lnTo>
                <a:close/>
              </a:path>
              <a:path w="404495" h="208280">
                <a:moveTo>
                  <a:pt x="281940" y="60832"/>
                </a:moveTo>
                <a:lnTo>
                  <a:pt x="272415" y="60832"/>
                </a:lnTo>
                <a:lnTo>
                  <a:pt x="265485" y="61452"/>
                </a:lnTo>
                <a:lnTo>
                  <a:pt x="231441" y="83296"/>
                </a:lnTo>
                <a:lnTo>
                  <a:pt x="217805" y="101092"/>
                </a:lnTo>
                <a:lnTo>
                  <a:pt x="229220" y="101092"/>
                </a:lnTo>
                <a:lnTo>
                  <a:pt x="237109" y="91186"/>
                </a:lnTo>
                <a:lnTo>
                  <a:pt x="242189" y="86106"/>
                </a:lnTo>
                <a:lnTo>
                  <a:pt x="247015" y="82931"/>
                </a:lnTo>
                <a:lnTo>
                  <a:pt x="251841" y="79882"/>
                </a:lnTo>
                <a:lnTo>
                  <a:pt x="256159" y="78358"/>
                </a:lnTo>
                <a:lnTo>
                  <a:pt x="300375" y="78358"/>
                </a:lnTo>
                <a:lnTo>
                  <a:pt x="299085" y="74421"/>
                </a:lnTo>
                <a:lnTo>
                  <a:pt x="294014" y="68833"/>
                </a:lnTo>
                <a:lnTo>
                  <a:pt x="289179" y="63626"/>
                </a:lnTo>
                <a:lnTo>
                  <a:pt x="281940" y="60832"/>
                </a:lnTo>
                <a:close/>
              </a:path>
              <a:path w="404495" h="208280">
                <a:moveTo>
                  <a:pt x="362458" y="60832"/>
                </a:moveTo>
                <a:lnTo>
                  <a:pt x="353314" y="60832"/>
                </a:lnTo>
                <a:lnTo>
                  <a:pt x="346579" y="61400"/>
                </a:lnTo>
                <a:lnTo>
                  <a:pt x="307824" y="88296"/>
                </a:lnTo>
                <a:lnTo>
                  <a:pt x="301371" y="96774"/>
                </a:lnTo>
                <a:lnTo>
                  <a:pt x="313782" y="96774"/>
                </a:lnTo>
                <a:lnTo>
                  <a:pt x="318389" y="90931"/>
                </a:lnTo>
                <a:lnTo>
                  <a:pt x="323469" y="86106"/>
                </a:lnTo>
                <a:lnTo>
                  <a:pt x="328168" y="82931"/>
                </a:lnTo>
                <a:lnTo>
                  <a:pt x="332994" y="79882"/>
                </a:lnTo>
                <a:lnTo>
                  <a:pt x="337439" y="78358"/>
                </a:lnTo>
                <a:lnTo>
                  <a:pt x="380890" y="78358"/>
                </a:lnTo>
                <a:lnTo>
                  <a:pt x="379476" y="74040"/>
                </a:lnTo>
                <a:lnTo>
                  <a:pt x="374523" y="68833"/>
                </a:lnTo>
                <a:lnTo>
                  <a:pt x="369570" y="63500"/>
                </a:lnTo>
                <a:lnTo>
                  <a:pt x="362458" y="60832"/>
                </a:lnTo>
                <a:close/>
              </a:path>
              <a:path w="404495" h="208280">
                <a:moveTo>
                  <a:pt x="205486" y="60706"/>
                </a:moveTo>
                <a:lnTo>
                  <a:pt x="191643" y="60706"/>
                </a:lnTo>
                <a:lnTo>
                  <a:pt x="184658" y="62864"/>
                </a:lnTo>
                <a:lnTo>
                  <a:pt x="155829" y="87121"/>
                </a:lnTo>
                <a:lnTo>
                  <a:pt x="164338" y="95376"/>
                </a:lnTo>
                <a:lnTo>
                  <a:pt x="170307" y="88773"/>
                </a:lnTo>
                <a:lnTo>
                  <a:pt x="175006" y="84200"/>
                </a:lnTo>
                <a:lnTo>
                  <a:pt x="181864" y="79120"/>
                </a:lnTo>
                <a:lnTo>
                  <a:pt x="185039" y="77850"/>
                </a:lnTo>
                <a:lnTo>
                  <a:pt x="219456" y="77850"/>
                </a:lnTo>
                <a:lnTo>
                  <a:pt x="219422" y="76356"/>
                </a:lnTo>
                <a:lnTo>
                  <a:pt x="217551" y="70993"/>
                </a:lnTo>
                <a:lnTo>
                  <a:pt x="213995" y="66929"/>
                </a:lnTo>
                <a:lnTo>
                  <a:pt x="210312" y="62864"/>
                </a:lnTo>
                <a:lnTo>
                  <a:pt x="205486" y="60706"/>
                </a:lnTo>
                <a:close/>
              </a:path>
              <a:path w="404495" h="208280">
                <a:moveTo>
                  <a:pt x="109621" y="13715"/>
                </a:moveTo>
                <a:lnTo>
                  <a:pt x="67437" y="13715"/>
                </a:lnTo>
                <a:lnTo>
                  <a:pt x="73660" y="15367"/>
                </a:lnTo>
                <a:lnTo>
                  <a:pt x="83439" y="21843"/>
                </a:lnTo>
                <a:lnTo>
                  <a:pt x="87122" y="26415"/>
                </a:lnTo>
                <a:lnTo>
                  <a:pt x="89535" y="32131"/>
                </a:lnTo>
                <a:lnTo>
                  <a:pt x="91821" y="37845"/>
                </a:lnTo>
                <a:lnTo>
                  <a:pt x="93091" y="44323"/>
                </a:lnTo>
                <a:lnTo>
                  <a:pt x="92967" y="57404"/>
                </a:lnTo>
                <a:lnTo>
                  <a:pt x="85344" y="80518"/>
                </a:lnTo>
                <a:lnTo>
                  <a:pt x="82677" y="85725"/>
                </a:lnTo>
                <a:lnTo>
                  <a:pt x="56183" y="118935"/>
                </a:lnTo>
                <a:lnTo>
                  <a:pt x="48133" y="127888"/>
                </a:lnTo>
                <a:lnTo>
                  <a:pt x="38703" y="138580"/>
                </a:lnTo>
                <a:lnTo>
                  <a:pt x="12063" y="174625"/>
                </a:lnTo>
                <a:lnTo>
                  <a:pt x="0" y="198374"/>
                </a:lnTo>
                <a:lnTo>
                  <a:pt x="0" y="205612"/>
                </a:lnTo>
                <a:lnTo>
                  <a:pt x="122555" y="205612"/>
                </a:lnTo>
                <a:lnTo>
                  <a:pt x="123947" y="181737"/>
                </a:lnTo>
                <a:lnTo>
                  <a:pt x="29210" y="181737"/>
                </a:lnTo>
                <a:lnTo>
                  <a:pt x="36806" y="170116"/>
                </a:lnTo>
                <a:lnTo>
                  <a:pt x="46259" y="157543"/>
                </a:lnTo>
                <a:lnTo>
                  <a:pt x="57570" y="144018"/>
                </a:lnTo>
                <a:lnTo>
                  <a:pt x="70739" y="129539"/>
                </a:lnTo>
                <a:lnTo>
                  <a:pt x="85026" y="114204"/>
                </a:lnTo>
                <a:lnTo>
                  <a:pt x="90312" y="108465"/>
                </a:lnTo>
                <a:lnTo>
                  <a:pt x="115951" y="74930"/>
                </a:lnTo>
                <a:lnTo>
                  <a:pt x="120777" y="61849"/>
                </a:lnTo>
                <a:lnTo>
                  <a:pt x="121920" y="57404"/>
                </a:lnTo>
                <a:lnTo>
                  <a:pt x="122428" y="52577"/>
                </a:lnTo>
                <a:lnTo>
                  <a:pt x="122428" y="47370"/>
                </a:lnTo>
                <a:lnTo>
                  <a:pt x="121544" y="36516"/>
                </a:lnTo>
                <a:lnTo>
                  <a:pt x="118887" y="27019"/>
                </a:lnTo>
                <a:lnTo>
                  <a:pt x="114444" y="18903"/>
                </a:lnTo>
                <a:lnTo>
                  <a:pt x="109621" y="13715"/>
                </a:lnTo>
                <a:close/>
              </a:path>
              <a:path w="404495" h="208280">
                <a:moveTo>
                  <a:pt x="125095" y="162051"/>
                </a:moveTo>
                <a:lnTo>
                  <a:pt x="112395" y="162051"/>
                </a:lnTo>
                <a:lnTo>
                  <a:pt x="110871" y="166750"/>
                </a:lnTo>
                <a:lnTo>
                  <a:pt x="109474" y="170180"/>
                </a:lnTo>
                <a:lnTo>
                  <a:pt x="90170" y="181737"/>
                </a:lnTo>
                <a:lnTo>
                  <a:pt x="123947" y="181737"/>
                </a:lnTo>
                <a:lnTo>
                  <a:pt x="125095" y="162051"/>
                </a:lnTo>
                <a:close/>
              </a:path>
              <a:path w="404495" h="208280">
                <a:moveTo>
                  <a:pt x="66421" y="0"/>
                </a:moveTo>
                <a:lnTo>
                  <a:pt x="21971" y="8778"/>
                </a:lnTo>
                <a:lnTo>
                  <a:pt x="4572" y="16129"/>
                </a:lnTo>
                <a:lnTo>
                  <a:pt x="4572" y="44704"/>
                </a:lnTo>
                <a:lnTo>
                  <a:pt x="22479" y="44704"/>
                </a:lnTo>
                <a:lnTo>
                  <a:pt x="28477" y="31128"/>
                </a:lnTo>
                <a:lnTo>
                  <a:pt x="36750" y="21447"/>
                </a:lnTo>
                <a:lnTo>
                  <a:pt x="47285" y="15646"/>
                </a:lnTo>
                <a:lnTo>
                  <a:pt x="60071" y="13715"/>
                </a:lnTo>
                <a:lnTo>
                  <a:pt x="109621" y="13715"/>
                </a:lnTo>
                <a:lnTo>
                  <a:pt x="108204" y="12192"/>
                </a:lnTo>
                <a:lnTo>
                  <a:pt x="100300" y="6858"/>
                </a:lnTo>
                <a:lnTo>
                  <a:pt x="90693" y="3048"/>
                </a:lnTo>
                <a:lnTo>
                  <a:pt x="79396" y="762"/>
                </a:lnTo>
                <a:lnTo>
                  <a:pt x="664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5188965" y="2165095"/>
            <a:ext cx="374015" cy="761365"/>
            <a:chOff x="5188965" y="2165095"/>
            <a:chExt cx="374015" cy="761365"/>
          </a:xfrm>
        </p:grpSpPr>
        <p:sp>
          <p:nvSpPr>
            <p:cNvPr id="19" name="object 19"/>
            <p:cNvSpPr/>
            <p:nvPr/>
          </p:nvSpPr>
          <p:spPr>
            <a:xfrm>
              <a:off x="5188966" y="2165095"/>
              <a:ext cx="374015" cy="761365"/>
            </a:xfrm>
            <a:custGeom>
              <a:avLst/>
              <a:gdLst/>
              <a:ahLst/>
              <a:cxnLst/>
              <a:rect l="l" t="t" r="r" b="b"/>
              <a:pathLst>
                <a:path w="374014" h="761364">
                  <a:moveTo>
                    <a:pt x="72136" y="607822"/>
                  </a:moveTo>
                  <a:lnTo>
                    <a:pt x="50800" y="607822"/>
                  </a:lnTo>
                  <a:lnTo>
                    <a:pt x="45720" y="630809"/>
                  </a:lnTo>
                  <a:lnTo>
                    <a:pt x="66929" y="630809"/>
                  </a:lnTo>
                  <a:lnTo>
                    <a:pt x="72136" y="607822"/>
                  </a:lnTo>
                  <a:close/>
                </a:path>
                <a:path w="374014" h="761364">
                  <a:moveTo>
                    <a:pt x="76200" y="740410"/>
                  </a:moveTo>
                  <a:lnTo>
                    <a:pt x="68961" y="733298"/>
                  </a:lnTo>
                  <a:lnTo>
                    <a:pt x="66802" y="735711"/>
                  </a:lnTo>
                  <a:lnTo>
                    <a:pt x="64897" y="737743"/>
                  </a:lnTo>
                  <a:lnTo>
                    <a:pt x="59817" y="742442"/>
                  </a:lnTo>
                  <a:lnTo>
                    <a:pt x="58293" y="743458"/>
                  </a:lnTo>
                  <a:lnTo>
                    <a:pt x="56896" y="744601"/>
                  </a:lnTo>
                  <a:lnTo>
                    <a:pt x="55499" y="745363"/>
                  </a:lnTo>
                  <a:lnTo>
                    <a:pt x="52959" y="746379"/>
                  </a:lnTo>
                  <a:lnTo>
                    <a:pt x="51562" y="746633"/>
                  </a:lnTo>
                  <a:lnTo>
                    <a:pt x="48133" y="746633"/>
                  </a:lnTo>
                  <a:lnTo>
                    <a:pt x="46482" y="745998"/>
                  </a:lnTo>
                  <a:lnTo>
                    <a:pt x="45339" y="744855"/>
                  </a:lnTo>
                  <a:lnTo>
                    <a:pt x="44196" y="743585"/>
                  </a:lnTo>
                  <a:lnTo>
                    <a:pt x="43688" y="741680"/>
                  </a:lnTo>
                  <a:lnTo>
                    <a:pt x="43688" y="736854"/>
                  </a:lnTo>
                  <a:lnTo>
                    <a:pt x="43942" y="734695"/>
                  </a:lnTo>
                  <a:lnTo>
                    <a:pt x="44704" y="729615"/>
                  </a:lnTo>
                  <a:lnTo>
                    <a:pt x="45339" y="726313"/>
                  </a:lnTo>
                  <a:lnTo>
                    <a:pt x="46355" y="722122"/>
                  </a:lnTo>
                  <a:lnTo>
                    <a:pt x="62230" y="650875"/>
                  </a:lnTo>
                  <a:lnTo>
                    <a:pt x="57023" y="650875"/>
                  </a:lnTo>
                  <a:lnTo>
                    <a:pt x="25908" y="652018"/>
                  </a:lnTo>
                  <a:lnTo>
                    <a:pt x="24638" y="659384"/>
                  </a:lnTo>
                  <a:lnTo>
                    <a:pt x="29337" y="659511"/>
                  </a:lnTo>
                  <a:lnTo>
                    <a:pt x="32512" y="660146"/>
                  </a:lnTo>
                  <a:lnTo>
                    <a:pt x="34290" y="661416"/>
                  </a:lnTo>
                  <a:lnTo>
                    <a:pt x="36195" y="662686"/>
                  </a:lnTo>
                  <a:lnTo>
                    <a:pt x="37084" y="664718"/>
                  </a:lnTo>
                  <a:lnTo>
                    <a:pt x="37211" y="670052"/>
                  </a:lnTo>
                  <a:lnTo>
                    <a:pt x="37084" y="670687"/>
                  </a:lnTo>
                  <a:lnTo>
                    <a:pt x="36703" y="673989"/>
                  </a:lnTo>
                  <a:lnTo>
                    <a:pt x="36068" y="677799"/>
                  </a:lnTo>
                  <a:lnTo>
                    <a:pt x="35306" y="681863"/>
                  </a:lnTo>
                  <a:lnTo>
                    <a:pt x="34417" y="685927"/>
                  </a:lnTo>
                  <a:lnTo>
                    <a:pt x="33528" y="690245"/>
                  </a:lnTo>
                  <a:lnTo>
                    <a:pt x="32512" y="694563"/>
                  </a:lnTo>
                  <a:lnTo>
                    <a:pt x="30480" y="703453"/>
                  </a:lnTo>
                  <a:lnTo>
                    <a:pt x="29337" y="708025"/>
                  </a:lnTo>
                  <a:lnTo>
                    <a:pt x="28321" y="712470"/>
                  </a:lnTo>
                  <a:lnTo>
                    <a:pt x="27305" y="716788"/>
                  </a:lnTo>
                  <a:lnTo>
                    <a:pt x="26416" y="720852"/>
                  </a:lnTo>
                  <a:lnTo>
                    <a:pt x="24765" y="728726"/>
                  </a:lnTo>
                  <a:lnTo>
                    <a:pt x="24257" y="732282"/>
                  </a:lnTo>
                  <a:lnTo>
                    <a:pt x="23622" y="735711"/>
                  </a:lnTo>
                  <a:lnTo>
                    <a:pt x="23520" y="736854"/>
                  </a:lnTo>
                  <a:lnTo>
                    <a:pt x="23456" y="744601"/>
                  </a:lnTo>
                  <a:lnTo>
                    <a:pt x="23749" y="746633"/>
                  </a:lnTo>
                  <a:lnTo>
                    <a:pt x="25527" y="751459"/>
                  </a:lnTo>
                  <a:lnTo>
                    <a:pt x="26670" y="753618"/>
                  </a:lnTo>
                  <a:lnTo>
                    <a:pt x="28321" y="755269"/>
                  </a:lnTo>
                  <a:lnTo>
                    <a:pt x="29845" y="757047"/>
                  </a:lnTo>
                  <a:lnTo>
                    <a:pt x="31750" y="758444"/>
                  </a:lnTo>
                  <a:lnTo>
                    <a:pt x="36068" y="760476"/>
                  </a:lnTo>
                  <a:lnTo>
                    <a:pt x="38481" y="760984"/>
                  </a:lnTo>
                  <a:lnTo>
                    <a:pt x="44196" y="760984"/>
                  </a:lnTo>
                  <a:lnTo>
                    <a:pt x="46863" y="760603"/>
                  </a:lnTo>
                  <a:lnTo>
                    <a:pt x="49530" y="759841"/>
                  </a:lnTo>
                  <a:lnTo>
                    <a:pt x="52070" y="759206"/>
                  </a:lnTo>
                  <a:lnTo>
                    <a:pt x="54737" y="757936"/>
                  </a:lnTo>
                  <a:lnTo>
                    <a:pt x="57531" y="756285"/>
                  </a:lnTo>
                  <a:lnTo>
                    <a:pt x="60198" y="754761"/>
                  </a:lnTo>
                  <a:lnTo>
                    <a:pt x="63119" y="752602"/>
                  </a:lnTo>
                  <a:lnTo>
                    <a:pt x="69088" y="747395"/>
                  </a:lnTo>
                  <a:lnTo>
                    <a:pt x="69900" y="746633"/>
                  </a:lnTo>
                  <a:lnTo>
                    <a:pt x="72517" y="744220"/>
                  </a:lnTo>
                  <a:lnTo>
                    <a:pt x="76200" y="740410"/>
                  </a:lnTo>
                  <a:close/>
                </a:path>
                <a:path w="374014" h="761364">
                  <a:moveTo>
                    <a:pt x="232664" y="711581"/>
                  </a:moveTo>
                  <a:lnTo>
                    <a:pt x="109474" y="711581"/>
                  </a:lnTo>
                  <a:lnTo>
                    <a:pt x="109474" y="727837"/>
                  </a:lnTo>
                  <a:lnTo>
                    <a:pt x="232664" y="727837"/>
                  </a:lnTo>
                  <a:lnTo>
                    <a:pt x="232664" y="711581"/>
                  </a:lnTo>
                  <a:close/>
                </a:path>
                <a:path w="374014" h="761364">
                  <a:moveTo>
                    <a:pt x="232664" y="664972"/>
                  </a:moveTo>
                  <a:lnTo>
                    <a:pt x="109474" y="664972"/>
                  </a:lnTo>
                  <a:lnTo>
                    <a:pt x="109474" y="681355"/>
                  </a:lnTo>
                  <a:lnTo>
                    <a:pt x="232664" y="681355"/>
                  </a:lnTo>
                  <a:lnTo>
                    <a:pt x="232664" y="664972"/>
                  </a:lnTo>
                  <a:close/>
                </a:path>
                <a:path w="374014" h="761364">
                  <a:moveTo>
                    <a:pt x="373507" y="472821"/>
                  </a:moveTo>
                  <a:lnTo>
                    <a:pt x="351536" y="472821"/>
                  </a:lnTo>
                  <a:lnTo>
                    <a:pt x="348056" y="491909"/>
                  </a:lnTo>
                  <a:lnTo>
                    <a:pt x="344297" y="507225"/>
                  </a:lnTo>
                  <a:lnTo>
                    <a:pt x="317690" y="537997"/>
                  </a:lnTo>
                  <a:lnTo>
                    <a:pt x="309626" y="538734"/>
                  </a:lnTo>
                  <a:lnTo>
                    <a:pt x="51435" y="538734"/>
                  </a:lnTo>
                  <a:lnTo>
                    <a:pt x="243205" y="278638"/>
                  </a:lnTo>
                  <a:lnTo>
                    <a:pt x="243205" y="260604"/>
                  </a:lnTo>
                  <a:lnTo>
                    <a:pt x="65532" y="19431"/>
                  </a:lnTo>
                  <a:lnTo>
                    <a:pt x="300482" y="19431"/>
                  </a:lnTo>
                  <a:lnTo>
                    <a:pt x="336765" y="48031"/>
                  </a:lnTo>
                  <a:lnTo>
                    <a:pt x="345821" y="88138"/>
                  </a:lnTo>
                  <a:lnTo>
                    <a:pt x="365506" y="88138"/>
                  </a:lnTo>
                  <a:lnTo>
                    <a:pt x="365506" y="0"/>
                  </a:lnTo>
                  <a:lnTo>
                    <a:pt x="6096" y="0"/>
                  </a:lnTo>
                  <a:lnTo>
                    <a:pt x="6096" y="14097"/>
                  </a:lnTo>
                  <a:lnTo>
                    <a:pt x="208407" y="284607"/>
                  </a:lnTo>
                  <a:lnTo>
                    <a:pt x="0" y="567182"/>
                  </a:lnTo>
                  <a:lnTo>
                    <a:pt x="0" y="581914"/>
                  </a:lnTo>
                  <a:lnTo>
                    <a:pt x="365887" y="581914"/>
                  </a:lnTo>
                  <a:lnTo>
                    <a:pt x="373507" y="4728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1761" y="2786379"/>
              <a:ext cx="90804" cy="13779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4723" y="1967229"/>
            <a:ext cx="196596" cy="111125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5611876" y="2318511"/>
            <a:ext cx="576580" cy="311785"/>
            <a:chOff x="5611876" y="2318511"/>
            <a:chExt cx="576580" cy="311785"/>
          </a:xfrm>
        </p:grpSpPr>
        <p:sp>
          <p:nvSpPr>
            <p:cNvPr id="23" name="object 23"/>
            <p:cNvSpPr/>
            <p:nvPr/>
          </p:nvSpPr>
          <p:spPr>
            <a:xfrm>
              <a:off x="5611876" y="2318511"/>
              <a:ext cx="272415" cy="282575"/>
            </a:xfrm>
            <a:custGeom>
              <a:avLst/>
              <a:gdLst/>
              <a:ahLst/>
              <a:cxnLst/>
              <a:rect l="l" t="t" r="r" b="b"/>
              <a:pathLst>
                <a:path w="272414" h="282575">
                  <a:moveTo>
                    <a:pt x="94107" y="11430"/>
                  </a:moveTo>
                  <a:lnTo>
                    <a:pt x="90043" y="0"/>
                  </a:lnTo>
                  <a:lnTo>
                    <a:pt x="69583" y="7391"/>
                  </a:lnTo>
                  <a:lnTo>
                    <a:pt x="51650" y="18097"/>
                  </a:lnTo>
                  <a:lnTo>
                    <a:pt x="23368" y="49530"/>
                  </a:lnTo>
                  <a:lnTo>
                    <a:pt x="5816" y="91427"/>
                  </a:lnTo>
                  <a:lnTo>
                    <a:pt x="0" y="141224"/>
                  </a:lnTo>
                  <a:lnTo>
                    <a:pt x="1447" y="167182"/>
                  </a:lnTo>
                  <a:lnTo>
                    <a:pt x="13068" y="213093"/>
                  </a:lnTo>
                  <a:lnTo>
                    <a:pt x="36118" y="250342"/>
                  </a:lnTo>
                  <a:lnTo>
                    <a:pt x="69507" y="274967"/>
                  </a:lnTo>
                  <a:lnTo>
                    <a:pt x="90043" y="282321"/>
                  </a:lnTo>
                  <a:lnTo>
                    <a:pt x="93599" y="270891"/>
                  </a:lnTo>
                  <a:lnTo>
                    <a:pt x="77546" y="263779"/>
                  </a:lnTo>
                  <a:lnTo>
                    <a:pt x="63690" y="253860"/>
                  </a:lnTo>
                  <a:lnTo>
                    <a:pt x="35204" y="207606"/>
                  </a:lnTo>
                  <a:lnTo>
                    <a:pt x="26822" y="164693"/>
                  </a:lnTo>
                  <a:lnTo>
                    <a:pt x="25781" y="139827"/>
                  </a:lnTo>
                  <a:lnTo>
                    <a:pt x="26822" y="115735"/>
                  </a:lnTo>
                  <a:lnTo>
                    <a:pt x="35204" y="73926"/>
                  </a:lnTo>
                  <a:lnTo>
                    <a:pt x="63792" y="28422"/>
                  </a:lnTo>
                  <a:lnTo>
                    <a:pt x="77812" y="18580"/>
                  </a:lnTo>
                  <a:lnTo>
                    <a:pt x="94107" y="11430"/>
                  </a:lnTo>
                  <a:close/>
                </a:path>
                <a:path w="272414" h="282575">
                  <a:moveTo>
                    <a:pt x="271907" y="3683"/>
                  </a:moveTo>
                  <a:lnTo>
                    <a:pt x="264922" y="2159"/>
                  </a:lnTo>
                  <a:lnTo>
                    <a:pt x="256540" y="1397"/>
                  </a:lnTo>
                  <a:lnTo>
                    <a:pt x="246761" y="1397"/>
                  </a:lnTo>
                  <a:lnTo>
                    <a:pt x="204851" y="14859"/>
                  </a:lnTo>
                  <a:lnTo>
                    <a:pt x="180594" y="55118"/>
                  </a:lnTo>
                  <a:lnTo>
                    <a:pt x="178816" y="61087"/>
                  </a:lnTo>
                  <a:lnTo>
                    <a:pt x="177292" y="65151"/>
                  </a:lnTo>
                  <a:lnTo>
                    <a:pt x="150749" y="77597"/>
                  </a:lnTo>
                  <a:lnTo>
                    <a:pt x="148590" y="87884"/>
                  </a:lnTo>
                  <a:lnTo>
                    <a:pt x="173736" y="87884"/>
                  </a:lnTo>
                  <a:lnTo>
                    <a:pt x="139446" y="239395"/>
                  </a:lnTo>
                  <a:lnTo>
                    <a:pt x="118364" y="268224"/>
                  </a:lnTo>
                  <a:lnTo>
                    <a:pt x="107823" y="268097"/>
                  </a:lnTo>
                  <a:lnTo>
                    <a:pt x="106934" y="267716"/>
                  </a:lnTo>
                  <a:lnTo>
                    <a:pt x="104394" y="280924"/>
                  </a:lnTo>
                  <a:lnTo>
                    <a:pt x="109982" y="281559"/>
                  </a:lnTo>
                  <a:lnTo>
                    <a:pt x="114173" y="281559"/>
                  </a:lnTo>
                  <a:lnTo>
                    <a:pt x="149733" y="265811"/>
                  </a:lnTo>
                  <a:lnTo>
                    <a:pt x="170688" y="217551"/>
                  </a:lnTo>
                  <a:lnTo>
                    <a:pt x="198374" y="87884"/>
                  </a:lnTo>
                  <a:lnTo>
                    <a:pt x="236855" y="87884"/>
                  </a:lnTo>
                  <a:lnTo>
                    <a:pt x="240030" y="72771"/>
                  </a:lnTo>
                  <a:lnTo>
                    <a:pt x="201803" y="72771"/>
                  </a:lnTo>
                  <a:lnTo>
                    <a:pt x="207391" y="49110"/>
                  </a:lnTo>
                  <a:lnTo>
                    <a:pt x="227203" y="14732"/>
                  </a:lnTo>
                  <a:lnTo>
                    <a:pt x="232029" y="13081"/>
                  </a:lnTo>
                  <a:lnTo>
                    <a:pt x="242062" y="13081"/>
                  </a:lnTo>
                  <a:lnTo>
                    <a:pt x="245364" y="14351"/>
                  </a:lnTo>
                  <a:lnTo>
                    <a:pt x="249809" y="19304"/>
                  </a:lnTo>
                  <a:lnTo>
                    <a:pt x="251587" y="23368"/>
                  </a:lnTo>
                  <a:lnTo>
                    <a:pt x="252984" y="29083"/>
                  </a:lnTo>
                  <a:lnTo>
                    <a:pt x="266065" y="29083"/>
                  </a:lnTo>
                  <a:lnTo>
                    <a:pt x="271907" y="3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8731" y="2493263"/>
              <a:ext cx="209042" cy="1365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3300" y="2454274"/>
              <a:ext cx="105028" cy="147955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6250056" y="2255139"/>
            <a:ext cx="683895" cy="375920"/>
            <a:chOff x="6250056" y="2255139"/>
            <a:chExt cx="683895" cy="375920"/>
          </a:xfrm>
        </p:grpSpPr>
        <p:sp>
          <p:nvSpPr>
            <p:cNvPr id="27" name="object 27"/>
            <p:cNvSpPr/>
            <p:nvPr/>
          </p:nvSpPr>
          <p:spPr>
            <a:xfrm>
              <a:off x="6250056" y="2262378"/>
              <a:ext cx="683895" cy="368300"/>
            </a:xfrm>
            <a:custGeom>
              <a:avLst/>
              <a:gdLst/>
              <a:ahLst/>
              <a:cxnLst/>
              <a:rect l="l" t="t" r="r" b="b"/>
              <a:pathLst>
                <a:path w="683895" h="368300">
                  <a:moveTo>
                    <a:pt x="586734" y="0"/>
                  </a:moveTo>
                  <a:lnTo>
                    <a:pt x="582924" y="12192"/>
                  </a:lnTo>
                  <a:lnTo>
                    <a:pt x="599850" y="21028"/>
                  </a:lnTo>
                  <a:lnTo>
                    <a:pt x="614610" y="33829"/>
                  </a:lnTo>
                  <a:lnTo>
                    <a:pt x="637534" y="71374"/>
                  </a:lnTo>
                  <a:lnTo>
                    <a:pt x="651424" y="122348"/>
                  </a:lnTo>
                  <a:lnTo>
                    <a:pt x="656076" y="184277"/>
                  </a:lnTo>
                  <a:lnTo>
                    <a:pt x="654911" y="216542"/>
                  </a:lnTo>
                  <a:lnTo>
                    <a:pt x="645628" y="272930"/>
                  </a:lnTo>
                  <a:lnTo>
                    <a:pt x="627179" y="317799"/>
                  </a:lnTo>
                  <a:lnTo>
                    <a:pt x="599850" y="347291"/>
                  </a:lnTo>
                  <a:lnTo>
                    <a:pt x="582924" y="356108"/>
                  </a:lnTo>
                  <a:lnTo>
                    <a:pt x="586734" y="368300"/>
                  </a:lnTo>
                  <a:lnTo>
                    <a:pt x="627770" y="346392"/>
                  </a:lnTo>
                  <a:lnTo>
                    <a:pt x="658235" y="305054"/>
                  </a:lnTo>
                  <a:lnTo>
                    <a:pt x="677094" y="249269"/>
                  </a:lnTo>
                  <a:lnTo>
                    <a:pt x="683381" y="184150"/>
                  </a:lnTo>
                  <a:lnTo>
                    <a:pt x="681809" y="150435"/>
                  </a:lnTo>
                  <a:lnTo>
                    <a:pt x="669236" y="89959"/>
                  </a:lnTo>
                  <a:lnTo>
                    <a:pt x="644330" y="40147"/>
                  </a:lnTo>
                  <a:lnTo>
                    <a:pt x="608568" y="8524"/>
                  </a:lnTo>
                  <a:lnTo>
                    <a:pt x="586734" y="0"/>
                  </a:lnTo>
                  <a:close/>
                </a:path>
                <a:path w="683895" h="368300">
                  <a:moveTo>
                    <a:pt x="96768" y="0"/>
                  </a:moveTo>
                  <a:lnTo>
                    <a:pt x="55620" y="21907"/>
                  </a:lnTo>
                  <a:lnTo>
                    <a:pt x="25140" y="63246"/>
                  </a:lnTo>
                  <a:lnTo>
                    <a:pt x="6280" y="119030"/>
                  </a:lnTo>
                  <a:lnTo>
                    <a:pt x="0" y="184277"/>
                  </a:lnTo>
                  <a:lnTo>
                    <a:pt x="1565" y="217864"/>
                  </a:lnTo>
                  <a:lnTo>
                    <a:pt x="14138" y="278340"/>
                  </a:lnTo>
                  <a:lnTo>
                    <a:pt x="39046" y="328152"/>
                  </a:lnTo>
                  <a:lnTo>
                    <a:pt x="74860" y="359775"/>
                  </a:lnTo>
                  <a:lnTo>
                    <a:pt x="96768" y="368300"/>
                  </a:lnTo>
                  <a:lnTo>
                    <a:pt x="100451" y="356108"/>
                  </a:lnTo>
                  <a:lnTo>
                    <a:pt x="83544" y="347291"/>
                  </a:lnTo>
                  <a:lnTo>
                    <a:pt x="68828" y="334533"/>
                  </a:lnTo>
                  <a:lnTo>
                    <a:pt x="45968" y="297053"/>
                  </a:lnTo>
                  <a:lnTo>
                    <a:pt x="32029" y="246094"/>
                  </a:lnTo>
                  <a:lnTo>
                    <a:pt x="27430" y="184150"/>
                  </a:lnTo>
                  <a:lnTo>
                    <a:pt x="28573" y="151937"/>
                  </a:lnTo>
                  <a:lnTo>
                    <a:pt x="37820" y="95498"/>
                  </a:lnTo>
                  <a:lnTo>
                    <a:pt x="56302" y="50607"/>
                  </a:lnTo>
                  <a:lnTo>
                    <a:pt x="83544" y="21028"/>
                  </a:lnTo>
                  <a:lnTo>
                    <a:pt x="100451" y="12192"/>
                  </a:lnTo>
                  <a:lnTo>
                    <a:pt x="96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1048" y="2388743"/>
              <a:ext cx="153289" cy="14719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6882" y="2255139"/>
              <a:ext cx="233425" cy="202946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7112254" y="2436512"/>
            <a:ext cx="183515" cy="20320"/>
          </a:xfrm>
          <a:custGeom>
            <a:avLst/>
            <a:gdLst/>
            <a:ahLst/>
            <a:cxnLst/>
            <a:rect l="l" t="t" r="r" b="b"/>
            <a:pathLst>
              <a:path w="183515" h="20319">
                <a:moveTo>
                  <a:pt x="183349" y="0"/>
                </a:moveTo>
                <a:lnTo>
                  <a:pt x="0" y="0"/>
                </a:lnTo>
                <a:lnTo>
                  <a:pt x="0" y="19794"/>
                </a:lnTo>
                <a:lnTo>
                  <a:pt x="183349" y="19794"/>
                </a:lnTo>
                <a:lnTo>
                  <a:pt x="183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7452994" y="2255139"/>
            <a:ext cx="706755" cy="346075"/>
            <a:chOff x="7452994" y="2255139"/>
            <a:chExt cx="706755" cy="346075"/>
          </a:xfrm>
        </p:grpSpPr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52994" y="2388870"/>
              <a:ext cx="165100" cy="20955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1782" y="2255139"/>
              <a:ext cx="233425" cy="20294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933943" y="2318512"/>
              <a:ext cx="93980" cy="282575"/>
            </a:xfrm>
            <a:custGeom>
              <a:avLst/>
              <a:gdLst/>
              <a:ahLst/>
              <a:cxnLst/>
              <a:rect l="l" t="t" r="r" b="b"/>
              <a:pathLst>
                <a:path w="93979" h="282575">
                  <a:moveTo>
                    <a:pt x="3936" y="0"/>
                  </a:moveTo>
                  <a:lnTo>
                    <a:pt x="0" y="11430"/>
                  </a:lnTo>
                  <a:lnTo>
                    <a:pt x="16307" y="18577"/>
                  </a:lnTo>
                  <a:lnTo>
                    <a:pt x="30352" y="28416"/>
                  </a:lnTo>
                  <a:lnTo>
                    <a:pt x="58896" y="73925"/>
                  </a:lnTo>
                  <a:lnTo>
                    <a:pt x="67278" y="115732"/>
                  </a:lnTo>
                  <a:lnTo>
                    <a:pt x="68325" y="139826"/>
                  </a:lnTo>
                  <a:lnTo>
                    <a:pt x="67278" y="164689"/>
                  </a:lnTo>
                  <a:lnTo>
                    <a:pt x="58896" y="207603"/>
                  </a:lnTo>
                  <a:lnTo>
                    <a:pt x="30400" y="253857"/>
                  </a:lnTo>
                  <a:lnTo>
                    <a:pt x="380" y="270890"/>
                  </a:lnTo>
                  <a:lnTo>
                    <a:pt x="3936" y="282320"/>
                  </a:lnTo>
                  <a:lnTo>
                    <a:pt x="42497" y="264302"/>
                  </a:lnTo>
                  <a:lnTo>
                    <a:pt x="70865" y="233044"/>
                  </a:lnTo>
                  <a:lnTo>
                    <a:pt x="88185" y="191134"/>
                  </a:lnTo>
                  <a:lnTo>
                    <a:pt x="93979" y="141224"/>
                  </a:lnTo>
                  <a:lnTo>
                    <a:pt x="92527" y="115341"/>
                  </a:lnTo>
                  <a:lnTo>
                    <a:pt x="80906" y="69482"/>
                  </a:lnTo>
                  <a:lnTo>
                    <a:pt x="57854" y="32146"/>
                  </a:lnTo>
                  <a:lnTo>
                    <a:pt x="24465" y="7381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66658" y="2280793"/>
              <a:ext cx="92583" cy="138556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12152" y="3261423"/>
            <a:ext cx="14732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>
                <a:solidFill>
                  <a:srgbClr val="0D0D0D"/>
                </a:solidFill>
                <a:latin typeface="Verdana"/>
                <a:cs typeface="Verdana"/>
              </a:rPr>
              <a:t>Objective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830826" y="3338321"/>
            <a:ext cx="720725" cy="282575"/>
          </a:xfrm>
          <a:custGeom>
            <a:avLst/>
            <a:gdLst/>
            <a:ahLst/>
            <a:cxnLst/>
            <a:rect l="l" t="t" r="r" b="b"/>
            <a:pathLst>
              <a:path w="720725" h="282575">
                <a:moveTo>
                  <a:pt x="630554" y="0"/>
                </a:moveTo>
                <a:lnTo>
                  <a:pt x="626618" y="11429"/>
                </a:lnTo>
                <a:lnTo>
                  <a:pt x="642925" y="18522"/>
                </a:lnTo>
                <a:lnTo>
                  <a:pt x="656971" y="28352"/>
                </a:lnTo>
                <a:lnTo>
                  <a:pt x="685514" y="73852"/>
                </a:lnTo>
                <a:lnTo>
                  <a:pt x="693896" y="115623"/>
                </a:lnTo>
                <a:lnTo>
                  <a:pt x="694944" y="139700"/>
                </a:lnTo>
                <a:lnTo>
                  <a:pt x="693896" y="164633"/>
                </a:lnTo>
                <a:lnTo>
                  <a:pt x="685514" y="207547"/>
                </a:lnTo>
                <a:lnTo>
                  <a:pt x="657018" y="253841"/>
                </a:lnTo>
                <a:lnTo>
                  <a:pt x="626999" y="270890"/>
                </a:lnTo>
                <a:lnTo>
                  <a:pt x="630554" y="282320"/>
                </a:lnTo>
                <a:lnTo>
                  <a:pt x="669115" y="264255"/>
                </a:lnTo>
                <a:lnTo>
                  <a:pt x="697484" y="233044"/>
                </a:lnTo>
                <a:lnTo>
                  <a:pt x="714803" y="191134"/>
                </a:lnTo>
                <a:lnTo>
                  <a:pt x="720598" y="141223"/>
                </a:lnTo>
                <a:lnTo>
                  <a:pt x="719145" y="115341"/>
                </a:lnTo>
                <a:lnTo>
                  <a:pt x="707524" y="69482"/>
                </a:lnTo>
                <a:lnTo>
                  <a:pt x="684472" y="32146"/>
                </a:lnTo>
                <a:lnTo>
                  <a:pt x="651083" y="7381"/>
                </a:lnTo>
                <a:lnTo>
                  <a:pt x="630554" y="0"/>
                </a:lnTo>
                <a:close/>
              </a:path>
              <a:path w="720725" h="282575">
                <a:moveTo>
                  <a:pt x="90043" y="0"/>
                </a:moveTo>
                <a:lnTo>
                  <a:pt x="51657" y="18097"/>
                </a:lnTo>
                <a:lnTo>
                  <a:pt x="23368" y="49529"/>
                </a:lnTo>
                <a:lnTo>
                  <a:pt x="5826" y="91424"/>
                </a:lnTo>
                <a:lnTo>
                  <a:pt x="0" y="141223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49" y="263771"/>
                </a:lnTo>
                <a:lnTo>
                  <a:pt x="63690" y="253841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404234" y="3251898"/>
            <a:ext cx="2059305" cy="55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05"/>
              </a:lnSpc>
              <a:spcBef>
                <a:spcPts val="100"/>
              </a:spcBef>
              <a:tabLst>
                <a:tab pos="1528445" algn="l"/>
              </a:tabLst>
            </a:pPr>
            <a:r>
              <a:rPr sz="2400" i="1" spc="-10">
                <a:latin typeface="Cambria Math"/>
                <a:cs typeface="Cambria Math"/>
              </a:rPr>
              <a:t>minimize</a:t>
            </a:r>
            <a:r>
              <a:rPr sz="2400" i="1" spc="-130">
                <a:latin typeface="Cambria Math"/>
                <a:cs typeface="Cambria Math"/>
              </a:rPr>
              <a:t> </a:t>
            </a:r>
            <a:r>
              <a:rPr sz="2400" i="1" spc="125">
                <a:latin typeface="Cambria Math"/>
                <a:cs typeface="Cambria Math"/>
              </a:rPr>
              <a:t>J</a:t>
            </a:r>
            <a:r>
              <a:rPr sz="2400" i="1">
                <a:latin typeface="Cambria Math"/>
                <a:cs typeface="Cambria Math"/>
              </a:rPr>
              <a:t>	w,</a:t>
            </a:r>
            <a:r>
              <a:rPr sz="2400" i="1" spc="-114">
                <a:latin typeface="Cambria Math"/>
                <a:cs typeface="Cambria Math"/>
              </a:rPr>
              <a:t> </a:t>
            </a:r>
            <a:r>
              <a:rPr sz="2400" i="1" spc="-50">
                <a:latin typeface="Cambria Math"/>
                <a:cs typeface="Cambria Math"/>
              </a:rPr>
              <a:t>b</a:t>
            </a:r>
            <a:endParaRPr sz="2400">
              <a:latin typeface="Cambria Math"/>
              <a:cs typeface="Cambria Math"/>
            </a:endParaRPr>
          </a:p>
          <a:p>
            <a:pPr marL="431800">
              <a:lnSpc>
                <a:spcPts val="1664"/>
              </a:lnSpc>
            </a:pPr>
            <a:r>
              <a:rPr sz="1700" i="1" spc="75">
                <a:latin typeface="Cambria Math"/>
                <a:cs typeface="Cambria Math"/>
              </a:rPr>
              <a:t>w,b</a:t>
            </a:r>
            <a:endParaRPr sz="170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0A55D76-7EC7-F7B3-C329-191E49F53312}"/>
                  </a:ext>
                </a:extLst>
              </p14:cNvPr>
              <p14:cNvContentPartPr/>
              <p14:nvPr/>
            </p14:nvContentPartPr>
            <p14:xfrm>
              <a:off x="5427720" y="834840"/>
              <a:ext cx="738360" cy="42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0A55D76-7EC7-F7B3-C329-191E49F5331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11880" y="771480"/>
                <a:ext cx="769680" cy="168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4197" y="142303"/>
            <a:ext cx="461009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3000" i="1" spc="82" baseline="12500">
                <a:latin typeface="Cambria Math"/>
                <a:cs typeface="Cambria Math"/>
              </a:rPr>
              <a:t>f</a:t>
            </a:r>
            <a:r>
              <a:rPr sz="1500" i="1" spc="55">
                <a:latin typeface="Cambria Math"/>
                <a:cs typeface="Cambria Math"/>
              </a:rPr>
              <a:t>w,b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38247" y="620649"/>
            <a:ext cx="167449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>
                <a:latin typeface="Verdana"/>
                <a:cs typeface="Verdana"/>
              </a:rPr>
              <a:t>(function</a:t>
            </a:r>
            <a:r>
              <a:rPr sz="1800" spc="-35">
                <a:latin typeface="Verdana"/>
                <a:cs typeface="Verdana"/>
              </a:rPr>
              <a:t> </a:t>
            </a:r>
            <a:r>
              <a:rPr sz="1800">
                <a:latin typeface="Verdana"/>
                <a:cs typeface="Verdana"/>
              </a:rPr>
              <a:t>of</a:t>
            </a:r>
            <a:r>
              <a:rPr sz="1800" spc="-30">
                <a:latin typeface="Verdana"/>
                <a:cs typeface="Verdana"/>
              </a:rPr>
              <a:t> </a:t>
            </a:r>
            <a:r>
              <a:rPr sz="1800" i="1" spc="55">
                <a:latin typeface="Cambria Math"/>
                <a:cs typeface="Cambria Math"/>
              </a:rPr>
              <a:t>x</a:t>
            </a:r>
            <a:r>
              <a:rPr sz="1800" spc="55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33522" y="1169035"/>
            <a:ext cx="3222625" cy="2398395"/>
            <a:chOff x="1471675" y="1169035"/>
            <a:chExt cx="3222625" cy="2398395"/>
          </a:xfrm>
        </p:grpSpPr>
        <p:sp>
          <p:nvSpPr>
            <p:cNvPr id="8" name="object 8"/>
            <p:cNvSpPr/>
            <p:nvPr/>
          </p:nvSpPr>
          <p:spPr>
            <a:xfrm>
              <a:off x="1528825" y="1224026"/>
              <a:ext cx="3152775" cy="1819275"/>
            </a:xfrm>
            <a:custGeom>
              <a:avLst/>
              <a:gdLst/>
              <a:ahLst/>
              <a:cxnLst/>
              <a:rect l="l" t="t" r="r" b="b"/>
              <a:pathLst>
                <a:path w="3152775" h="1819275">
                  <a:moveTo>
                    <a:pt x="0" y="1819275"/>
                  </a:moveTo>
                  <a:lnTo>
                    <a:pt x="3152775" y="1819275"/>
                  </a:lnTo>
                </a:path>
                <a:path w="3152775" h="1819275">
                  <a:moveTo>
                    <a:pt x="0" y="1362075"/>
                  </a:moveTo>
                  <a:lnTo>
                    <a:pt x="3152775" y="1362075"/>
                  </a:lnTo>
                </a:path>
                <a:path w="3152775" h="1819275">
                  <a:moveTo>
                    <a:pt x="0" y="904875"/>
                  </a:moveTo>
                  <a:lnTo>
                    <a:pt x="3152775" y="904875"/>
                  </a:lnTo>
                </a:path>
                <a:path w="3152775" h="1819275">
                  <a:moveTo>
                    <a:pt x="0" y="457200"/>
                  </a:moveTo>
                  <a:lnTo>
                    <a:pt x="3152775" y="457200"/>
                  </a:lnTo>
                </a:path>
                <a:path w="3152775" h="1819275">
                  <a:moveTo>
                    <a:pt x="0" y="0"/>
                  </a:moveTo>
                  <a:lnTo>
                    <a:pt x="3152775" y="0"/>
                  </a:lnTo>
                </a:path>
              </a:pathLst>
            </a:custGeom>
            <a:ln w="9525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71675" y="1224026"/>
              <a:ext cx="3209925" cy="2343150"/>
            </a:xfrm>
            <a:custGeom>
              <a:avLst/>
              <a:gdLst/>
              <a:ahLst/>
              <a:cxnLst/>
              <a:rect l="l" t="t" r="r" b="b"/>
              <a:pathLst>
                <a:path w="3209925" h="2343150">
                  <a:moveTo>
                    <a:pt x="57150" y="2276475"/>
                  </a:moveTo>
                  <a:lnTo>
                    <a:pt x="57150" y="0"/>
                  </a:lnTo>
                </a:path>
                <a:path w="3209925" h="2343150">
                  <a:moveTo>
                    <a:pt x="0" y="2276348"/>
                  </a:moveTo>
                  <a:lnTo>
                    <a:pt x="57150" y="2276348"/>
                  </a:lnTo>
                </a:path>
                <a:path w="3209925" h="2343150">
                  <a:moveTo>
                    <a:pt x="0" y="1819275"/>
                  </a:moveTo>
                  <a:lnTo>
                    <a:pt x="57150" y="1819275"/>
                  </a:lnTo>
                </a:path>
                <a:path w="3209925" h="2343150">
                  <a:moveTo>
                    <a:pt x="0" y="1362075"/>
                  </a:moveTo>
                  <a:lnTo>
                    <a:pt x="57150" y="1362075"/>
                  </a:lnTo>
                </a:path>
                <a:path w="3209925" h="2343150">
                  <a:moveTo>
                    <a:pt x="0" y="904875"/>
                  </a:moveTo>
                  <a:lnTo>
                    <a:pt x="57150" y="904875"/>
                  </a:lnTo>
                </a:path>
                <a:path w="3209925" h="2343150">
                  <a:moveTo>
                    <a:pt x="0" y="457200"/>
                  </a:moveTo>
                  <a:lnTo>
                    <a:pt x="57150" y="457200"/>
                  </a:lnTo>
                </a:path>
                <a:path w="3209925" h="2343150">
                  <a:moveTo>
                    <a:pt x="0" y="0"/>
                  </a:moveTo>
                  <a:lnTo>
                    <a:pt x="57150" y="0"/>
                  </a:lnTo>
                </a:path>
                <a:path w="3209925" h="2343150">
                  <a:moveTo>
                    <a:pt x="57150" y="2276475"/>
                  </a:moveTo>
                  <a:lnTo>
                    <a:pt x="3209925" y="2276475"/>
                  </a:lnTo>
                </a:path>
                <a:path w="3209925" h="2343150">
                  <a:moveTo>
                    <a:pt x="57150" y="2276475"/>
                  </a:moveTo>
                  <a:lnTo>
                    <a:pt x="57150" y="2343150"/>
                  </a:lnTo>
                </a:path>
                <a:path w="3209925" h="2343150">
                  <a:moveTo>
                    <a:pt x="1104900" y="2276475"/>
                  </a:moveTo>
                  <a:lnTo>
                    <a:pt x="1104900" y="2343150"/>
                  </a:lnTo>
                </a:path>
                <a:path w="3209925" h="2343150">
                  <a:moveTo>
                    <a:pt x="2162175" y="2276475"/>
                  </a:moveTo>
                  <a:lnTo>
                    <a:pt x="2162175" y="2343150"/>
                  </a:lnTo>
                </a:path>
                <a:path w="3209925" h="2343150">
                  <a:moveTo>
                    <a:pt x="3209925" y="2276475"/>
                  </a:moveTo>
                  <a:lnTo>
                    <a:pt x="3209925" y="234315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85313" y="1181735"/>
              <a:ext cx="1962150" cy="1590675"/>
            </a:xfrm>
            <a:custGeom>
              <a:avLst/>
              <a:gdLst/>
              <a:ahLst/>
              <a:cxnLst/>
              <a:rect l="l" t="t" r="r" b="b"/>
              <a:pathLst>
                <a:path w="1962150" h="1590675">
                  <a:moveTo>
                    <a:pt x="1400175" y="542925"/>
                  </a:moveTo>
                  <a:lnTo>
                    <a:pt x="1314450" y="457200"/>
                  </a:lnTo>
                </a:path>
                <a:path w="1962150" h="1590675">
                  <a:moveTo>
                    <a:pt x="1314450" y="542925"/>
                  </a:moveTo>
                  <a:lnTo>
                    <a:pt x="1400175" y="457200"/>
                  </a:lnTo>
                </a:path>
                <a:path w="1962150" h="1590675">
                  <a:moveTo>
                    <a:pt x="866775" y="857250"/>
                  </a:moveTo>
                  <a:lnTo>
                    <a:pt x="781050" y="771525"/>
                  </a:lnTo>
                </a:path>
                <a:path w="1962150" h="1590675">
                  <a:moveTo>
                    <a:pt x="781050" y="857250"/>
                  </a:moveTo>
                  <a:lnTo>
                    <a:pt x="866775" y="771525"/>
                  </a:lnTo>
                </a:path>
                <a:path w="1962150" h="1590675">
                  <a:moveTo>
                    <a:pt x="1714500" y="676275"/>
                  </a:moveTo>
                  <a:lnTo>
                    <a:pt x="1628775" y="590550"/>
                  </a:lnTo>
                </a:path>
                <a:path w="1962150" h="1590675">
                  <a:moveTo>
                    <a:pt x="1628775" y="676275"/>
                  </a:moveTo>
                  <a:lnTo>
                    <a:pt x="1714500" y="590550"/>
                  </a:lnTo>
                </a:path>
                <a:path w="1962150" h="1590675">
                  <a:moveTo>
                    <a:pt x="676275" y="1304925"/>
                  </a:moveTo>
                  <a:lnTo>
                    <a:pt x="590550" y="1219200"/>
                  </a:lnTo>
                </a:path>
                <a:path w="1962150" h="1590675">
                  <a:moveTo>
                    <a:pt x="590550" y="1304925"/>
                  </a:moveTo>
                  <a:lnTo>
                    <a:pt x="676275" y="1219200"/>
                  </a:lnTo>
                </a:path>
                <a:path w="1962150" h="1590675">
                  <a:moveTo>
                    <a:pt x="1276350" y="990600"/>
                  </a:moveTo>
                  <a:lnTo>
                    <a:pt x="1190625" y="904875"/>
                  </a:lnTo>
                </a:path>
                <a:path w="1962150" h="1590675">
                  <a:moveTo>
                    <a:pt x="1190625" y="990600"/>
                  </a:moveTo>
                  <a:lnTo>
                    <a:pt x="1276350" y="904875"/>
                  </a:lnTo>
                </a:path>
                <a:path w="1962150" h="1590675">
                  <a:moveTo>
                    <a:pt x="800100" y="923925"/>
                  </a:moveTo>
                  <a:lnTo>
                    <a:pt x="714375" y="838200"/>
                  </a:lnTo>
                </a:path>
                <a:path w="1962150" h="1590675">
                  <a:moveTo>
                    <a:pt x="714375" y="923925"/>
                  </a:moveTo>
                  <a:lnTo>
                    <a:pt x="800100" y="838200"/>
                  </a:lnTo>
                </a:path>
                <a:path w="1962150" h="1590675">
                  <a:moveTo>
                    <a:pt x="685800" y="1457325"/>
                  </a:moveTo>
                  <a:lnTo>
                    <a:pt x="600075" y="1371600"/>
                  </a:lnTo>
                </a:path>
                <a:path w="1962150" h="1590675">
                  <a:moveTo>
                    <a:pt x="600075" y="1457325"/>
                  </a:moveTo>
                  <a:lnTo>
                    <a:pt x="685800" y="1371600"/>
                  </a:lnTo>
                </a:path>
                <a:path w="1962150" h="1590675">
                  <a:moveTo>
                    <a:pt x="638175" y="1390650"/>
                  </a:moveTo>
                  <a:lnTo>
                    <a:pt x="552450" y="1304925"/>
                  </a:lnTo>
                </a:path>
                <a:path w="1962150" h="1590675">
                  <a:moveTo>
                    <a:pt x="552450" y="1390650"/>
                  </a:moveTo>
                  <a:lnTo>
                    <a:pt x="638175" y="1304925"/>
                  </a:lnTo>
                </a:path>
                <a:path w="1962150" h="1590675">
                  <a:moveTo>
                    <a:pt x="762000" y="1257300"/>
                  </a:moveTo>
                  <a:lnTo>
                    <a:pt x="676275" y="1171575"/>
                  </a:lnTo>
                </a:path>
                <a:path w="1962150" h="1590675">
                  <a:moveTo>
                    <a:pt x="676275" y="1257300"/>
                  </a:moveTo>
                  <a:lnTo>
                    <a:pt x="762000" y="1171575"/>
                  </a:lnTo>
                </a:path>
                <a:path w="1962150" h="1590675">
                  <a:moveTo>
                    <a:pt x="1228725" y="1266825"/>
                  </a:moveTo>
                  <a:lnTo>
                    <a:pt x="1143000" y="1181100"/>
                  </a:lnTo>
                </a:path>
                <a:path w="1962150" h="1590675">
                  <a:moveTo>
                    <a:pt x="1143000" y="1266825"/>
                  </a:moveTo>
                  <a:lnTo>
                    <a:pt x="1228725" y="1181100"/>
                  </a:lnTo>
                </a:path>
                <a:path w="1962150" h="1590675">
                  <a:moveTo>
                    <a:pt x="1295400" y="781050"/>
                  </a:moveTo>
                  <a:lnTo>
                    <a:pt x="1209675" y="695325"/>
                  </a:lnTo>
                </a:path>
                <a:path w="1962150" h="1590675">
                  <a:moveTo>
                    <a:pt x="1209675" y="781050"/>
                  </a:moveTo>
                  <a:lnTo>
                    <a:pt x="1295400" y="695325"/>
                  </a:lnTo>
                </a:path>
                <a:path w="1962150" h="1590675">
                  <a:moveTo>
                    <a:pt x="1171575" y="857250"/>
                  </a:moveTo>
                  <a:lnTo>
                    <a:pt x="1085850" y="771525"/>
                  </a:lnTo>
                </a:path>
                <a:path w="1962150" h="1590675">
                  <a:moveTo>
                    <a:pt x="1085850" y="857250"/>
                  </a:moveTo>
                  <a:lnTo>
                    <a:pt x="1171575" y="771525"/>
                  </a:lnTo>
                </a:path>
                <a:path w="1962150" h="1590675">
                  <a:moveTo>
                    <a:pt x="523875" y="1181100"/>
                  </a:moveTo>
                  <a:lnTo>
                    <a:pt x="438150" y="1095375"/>
                  </a:lnTo>
                </a:path>
                <a:path w="1962150" h="1590675">
                  <a:moveTo>
                    <a:pt x="438150" y="1181100"/>
                  </a:moveTo>
                  <a:lnTo>
                    <a:pt x="523875" y="1095375"/>
                  </a:lnTo>
                </a:path>
                <a:path w="1962150" h="1590675">
                  <a:moveTo>
                    <a:pt x="1609725" y="314325"/>
                  </a:moveTo>
                  <a:lnTo>
                    <a:pt x="1524000" y="228600"/>
                  </a:lnTo>
                </a:path>
                <a:path w="1962150" h="1590675">
                  <a:moveTo>
                    <a:pt x="1524000" y="314325"/>
                  </a:moveTo>
                  <a:lnTo>
                    <a:pt x="1609725" y="228600"/>
                  </a:lnTo>
                </a:path>
                <a:path w="1962150" h="1590675">
                  <a:moveTo>
                    <a:pt x="581025" y="990600"/>
                  </a:moveTo>
                  <a:lnTo>
                    <a:pt x="495300" y="904875"/>
                  </a:lnTo>
                </a:path>
                <a:path w="1962150" h="1590675">
                  <a:moveTo>
                    <a:pt x="495300" y="990600"/>
                  </a:moveTo>
                  <a:lnTo>
                    <a:pt x="581025" y="904875"/>
                  </a:lnTo>
                </a:path>
                <a:path w="1962150" h="1590675">
                  <a:moveTo>
                    <a:pt x="485775" y="1447800"/>
                  </a:moveTo>
                  <a:lnTo>
                    <a:pt x="400050" y="1362075"/>
                  </a:lnTo>
                </a:path>
                <a:path w="1962150" h="1590675">
                  <a:moveTo>
                    <a:pt x="400050" y="1447800"/>
                  </a:moveTo>
                  <a:lnTo>
                    <a:pt x="485775" y="1362075"/>
                  </a:lnTo>
                </a:path>
                <a:path w="1962150" h="1590675">
                  <a:moveTo>
                    <a:pt x="1933575" y="85725"/>
                  </a:moveTo>
                  <a:lnTo>
                    <a:pt x="1847850" y="0"/>
                  </a:lnTo>
                </a:path>
                <a:path w="1962150" h="1590675">
                  <a:moveTo>
                    <a:pt x="1847850" y="85725"/>
                  </a:moveTo>
                  <a:lnTo>
                    <a:pt x="1933575" y="0"/>
                  </a:lnTo>
                </a:path>
                <a:path w="1962150" h="1590675">
                  <a:moveTo>
                    <a:pt x="1047750" y="1209675"/>
                  </a:moveTo>
                  <a:lnTo>
                    <a:pt x="962025" y="1123950"/>
                  </a:lnTo>
                </a:path>
                <a:path w="1962150" h="1590675">
                  <a:moveTo>
                    <a:pt x="962025" y="1209675"/>
                  </a:moveTo>
                  <a:lnTo>
                    <a:pt x="1047750" y="1123950"/>
                  </a:lnTo>
                </a:path>
                <a:path w="1962150" h="1590675">
                  <a:moveTo>
                    <a:pt x="1171575" y="1200150"/>
                  </a:moveTo>
                  <a:lnTo>
                    <a:pt x="1085850" y="1114425"/>
                  </a:lnTo>
                </a:path>
                <a:path w="1962150" h="1590675">
                  <a:moveTo>
                    <a:pt x="1085850" y="1200150"/>
                  </a:moveTo>
                  <a:lnTo>
                    <a:pt x="1171575" y="1114425"/>
                  </a:lnTo>
                </a:path>
                <a:path w="1962150" h="1590675">
                  <a:moveTo>
                    <a:pt x="876300" y="1257300"/>
                  </a:moveTo>
                  <a:lnTo>
                    <a:pt x="790575" y="1171575"/>
                  </a:lnTo>
                </a:path>
                <a:path w="1962150" h="1590675">
                  <a:moveTo>
                    <a:pt x="790575" y="1257300"/>
                  </a:moveTo>
                  <a:lnTo>
                    <a:pt x="876300" y="1171575"/>
                  </a:lnTo>
                </a:path>
                <a:path w="1962150" h="1590675">
                  <a:moveTo>
                    <a:pt x="1247775" y="1181100"/>
                  </a:moveTo>
                  <a:lnTo>
                    <a:pt x="1162050" y="1095375"/>
                  </a:lnTo>
                </a:path>
                <a:path w="1962150" h="1590675">
                  <a:moveTo>
                    <a:pt x="1162050" y="1181100"/>
                  </a:moveTo>
                  <a:lnTo>
                    <a:pt x="1247775" y="1095375"/>
                  </a:lnTo>
                </a:path>
                <a:path w="1962150" h="1590675">
                  <a:moveTo>
                    <a:pt x="342900" y="1219200"/>
                  </a:moveTo>
                  <a:lnTo>
                    <a:pt x="257175" y="1133475"/>
                  </a:lnTo>
                </a:path>
                <a:path w="1962150" h="1590675">
                  <a:moveTo>
                    <a:pt x="257175" y="1219200"/>
                  </a:moveTo>
                  <a:lnTo>
                    <a:pt x="342900" y="1133475"/>
                  </a:lnTo>
                </a:path>
                <a:path w="1962150" h="1590675">
                  <a:moveTo>
                    <a:pt x="723900" y="247650"/>
                  </a:moveTo>
                  <a:lnTo>
                    <a:pt x="638175" y="161925"/>
                  </a:lnTo>
                </a:path>
                <a:path w="1962150" h="1590675">
                  <a:moveTo>
                    <a:pt x="638175" y="247650"/>
                  </a:moveTo>
                  <a:lnTo>
                    <a:pt x="723900" y="161925"/>
                  </a:lnTo>
                </a:path>
                <a:path w="1962150" h="1590675">
                  <a:moveTo>
                    <a:pt x="1838325" y="228600"/>
                  </a:moveTo>
                  <a:lnTo>
                    <a:pt x="1752600" y="142875"/>
                  </a:lnTo>
                </a:path>
                <a:path w="1962150" h="1590675">
                  <a:moveTo>
                    <a:pt x="1752600" y="228600"/>
                  </a:moveTo>
                  <a:lnTo>
                    <a:pt x="1838325" y="142875"/>
                  </a:lnTo>
                </a:path>
                <a:path w="1962150" h="1590675">
                  <a:moveTo>
                    <a:pt x="1504950" y="200025"/>
                  </a:moveTo>
                  <a:lnTo>
                    <a:pt x="1419225" y="114300"/>
                  </a:lnTo>
                </a:path>
                <a:path w="1962150" h="1590675">
                  <a:moveTo>
                    <a:pt x="1419225" y="200025"/>
                  </a:moveTo>
                  <a:lnTo>
                    <a:pt x="1504950" y="114300"/>
                  </a:lnTo>
                </a:path>
                <a:path w="1962150" h="1590675">
                  <a:moveTo>
                    <a:pt x="1962150" y="990600"/>
                  </a:moveTo>
                  <a:lnTo>
                    <a:pt x="1876425" y="904875"/>
                  </a:lnTo>
                </a:path>
                <a:path w="1962150" h="1590675">
                  <a:moveTo>
                    <a:pt x="1876425" y="990600"/>
                  </a:moveTo>
                  <a:lnTo>
                    <a:pt x="1962150" y="904875"/>
                  </a:lnTo>
                </a:path>
                <a:path w="1962150" h="1590675">
                  <a:moveTo>
                    <a:pt x="1123950" y="762000"/>
                  </a:moveTo>
                  <a:lnTo>
                    <a:pt x="1038225" y="676275"/>
                  </a:lnTo>
                </a:path>
                <a:path w="1962150" h="1590675">
                  <a:moveTo>
                    <a:pt x="1038225" y="762000"/>
                  </a:moveTo>
                  <a:lnTo>
                    <a:pt x="1123950" y="676275"/>
                  </a:lnTo>
                </a:path>
                <a:path w="1962150" h="1590675">
                  <a:moveTo>
                    <a:pt x="238125" y="1590675"/>
                  </a:moveTo>
                  <a:lnTo>
                    <a:pt x="152400" y="1504950"/>
                  </a:lnTo>
                </a:path>
                <a:path w="1962150" h="1590675">
                  <a:moveTo>
                    <a:pt x="152400" y="1590675"/>
                  </a:moveTo>
                  <a:lnTo>
                    <a:pt x="238125" y="1504950"/>
                  </a:lnTo>
                </a:path>
                <a:path w="1962150" h="1590675">
                  <a:moveTo>
                    <a:pt x="1333500" y="923925"/>
                  </a:moveTo>
                  <a:lnTo>
                    <a:pt x="1247775" y="838200"/>
                  </a:lnTo>
                </a:path>
                <a:path w="1962150" h="1590675">
                  <a:moveTo>
                    <a:pt x="1247775" y="923925"/>
                  </a:moveTo>
                  <a:lnTo>
                    <a:pt x="1333500" y="838200"/>
                  </a:lnTo>
                </a:path>
                <a:path w="1962150" h="1590675">
                  <a:moveTo>
                    <a:pt x="1095375" y="1057275"/>
                  </a:moveTo>
                  <a:lnTo>
                    <a:pt x="1009650" y="971550"/>
                  </a:lnTo>
                </a:path>
                <a:path w="1962150" h="1590675">
                  <a:moveTo>
                    <a:pt x="1009650" y="1057275"/>
                  </a:moveTo>
                  <a:lnTo>
                    <a:pt x="1095375" y="971550"/>
                  </a:lnTo>
                </a:path>
                <a:path w="1962150" h="1590675">
                  <a:moveTo>
                    <a:pt x="704850" y="1219200"/>
                  </a:moveTo>
                  <a:lnTo>
                    <a:pt x="619125" y="1133475"/>
                  </a:lnTo>
                </a:path>
                <a:path w="1962150" h="1590675">
                  <a:moveTo>
                    <a:pt x="619125" y="1219200"/>
                  </a:moveTo>
                  <a:lnTo>
                    <a:pt x="704850" y="1133475"/>
                  </a:lnTo>
                </a:path>
                <a:path w="1962150" h="1590675">
                  <a:moveTo>
                    <a:pt x="495300" y="1314450"/>
                  </a:moveTo>
                  <a:lnTo>
                    <a:pt x="409575" y="1228725"/>
                  </a:lnTo>
                </a:path>
                <a:path w="1962150" h="1590675">
                  <a:moveTo>
                    <a:pt x="409575" y="1314450"/>
                  </a:moveTo>
                  <a:lnTo>
                    <a:pt x="495300" y="1228725"/>
                  </a:lnTo>
                </a:path>
                <a:path w="1962150" h="1590675">
                  <a:moveTo>
                    <a:pt x="1428750" y="790575"/>
                  </a:moveTo>
                  <a:lnTo>
                    <a:pt x="1343025" y="704850"/>
                  </a:lnTo>
                </a:path>
                <a:path w="1962150" h="1590675">
                  <a:moveTo>
                    <a:pt x="1343025" y="790575"/>
                  </a:moveTo>
                  <a:lnTo>
                    <a:pt x="1428750" y="704850"/>
                  </a:lnTo>
                </a:path>
                <a:path w="1962150" h="1590675">
                  <a:moveTo>
                    <a:pt x="1457325" y="1057275"/>
                  </a:moveTo>
                  <a:lnTo>
                    <a:pt x="1371600" y="971550"/>
                  </a:lnTo>
                </a:path>
                <a:path w="1962150" h="1590675">
                  <a:moveTo>
                    <a:pt x="1371600" y="1057275"/>
                  </a:moveTo>
                  <a:lnTo>
                    <a:pt x="1457325" y="971550"/>
                  </a:lnTo>
                </a:path>
                <a:path w="1962150" h="1590675">
                  <a:moveTo>
                    <a:pt x="942975" y="685800"/>
                  </a:moveTo>
                  <a:lnTo>
                    <a:pt x="857250" y="600075"/>
                  </a:lnTo>
                </a:path>
                <a:path w="1962150" h="1590675">
                  <a:moveTo>
                    <a:pt x="857250" y="685800"/>
                  </a:moveTo>
                  <a:lnTo>
                    <a:pt x="942975" y="600075"/>
                  </a:lnTo>
                </a:path>
                <a:path w="1962150" h="1590675">
                  <a:moveTo>
                    <a:pt x="1543050" y="857250"/>
                  </a:moveTo>
                  <a:lnTo>
                    <a:pt x="1457325" y="771525"/>
                  </a:lnTo>
                </a:path>
                <a:path w="1962150" h="1590675">
                  <a:moveTo>
                    <a:pt x="1457325" y="857250"/>
                  </a:moveTo>
                  <a:lnTo>
                    <a:pt x="1543050" y="771525"/>
                  </a:lnTo>
                </a:path>
                <a:path w="1962150" h="1590675">
                  <a:moveTo>
                    <a:pt x="1885950" y="933450"/>
                  </a:moveTo>
                  <a:lnTo>
                    <a:pt x="1800225" y="847725"/>
                  </a:lnTo>
                </a:path>
                <a:path w="1962150" h="1590675">
                  <a:moveTo>
                    <a:pt x="1800225" y="933450"/>
                  </a:moveTo>
                  <a:lnTo>
                    <a:pt x="1885950" y="847725"/>
                  </a:lnTo>
                </a:path>
                <a:path w="1962150" h="1590675">
                  <a:moveTo>
                    <a:pt x="447675" y="1000125"/>
                  </a:moveTo>
                  <a:lnTo>
                    <a:pt x="361950" y="914400"/>
                  </a:lnTo>
                </a:path>
                <a:path w="1962150" h="1590675">
                  <a:moveTo>
                    <a:pt x="361950" y="1000125"/>
                  </a:moveTo>
                  <a:lnTo>
                    <a:pt x="447675" y="914400"/>
                  </a:lnTo>
                </a:path>
                <a:path w="1962150" h="1590675">
                  <a:moveTo>
                    <a:pt x="85725" y="1543050"/>
                  </a:moveTo>
                  <a:lnTo>
                    <a:pt x="0" y="1457325"/>
                  </a:lnTo>
                </a:path>
                <a:path w="1962150" h="1590675">
                  <a:moveTo>
                    <a:pt x="0" y="1543050"/>
                  </a:moveTo>
                  <a:lnTo>
                    <a:pt x="85725" y="1457325"/>
                  </a:lnTo>
                </a:path>
                <a:path w="1962150" h="1590675">
                  <a:moveTo>
                    <a:pt x="1133475" y="990600"/>
                  </a:moveTo>
                  <a:lnTo>
                    <a:pt x="1047750" y="904875"/>
                  </a:lnTo>
                </a:path>
                <a:path w="1962150" h="1590675">
                  <a:moveTo>
                    <a:pt x="1047750" y="990600"/>
                  </a:moveTo>
                  <a:lnTo>
                    <a:pt x="1133475" y="904875"/>
                  </a:lnTo>
                </a:path>
                <a:path w="1962150" h="1590675">
                  <a:moveTo>
                    <a:pt x="457200" y="1266825"/>
                  </a:moveTo>
                  <a:lnTo>
                    <a:pt x="371475" y="1181100"/>
                  </a:lnTo>
                </a:path>
                <a:path w="1962150" h="1590675">
                  <a:moveTo>
                    <a:pt x="371475" y="1266825"/>
                  </a:moveTo>
                  <a:lnTo>
                    <a:pt x="457200" y="1181100"/>
                  </a:lnTo>
                </a:path>
              </a:pathLst>
            </a:custGeom>
            <a:ln w="254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060702" y="2898457"/>
            <a:ext cx="369570" cy="7219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</a:pPr>
            <a:r>
              <a:rPr sz="1550" spc="-25">
                <a:latin typeface="Cambria Math"/>
                <a:cs typeface="Cambria Math"/>
              </a:rPr>
              <a:t>100</a:t>
            </a:r>
            <a:endParaRPr sz="1550">
              <a:latin typeface="Cambria Math"/>
              <a:cs typeface="Cambria Math"/>
            </a:endParaRPr>
          </a:p>
          <a:p>
            <a:pPr marR="12065" algn="r">
              <a:lnSpc>
                <a:spcPct val="100000"/>
              </a:lnSpc>
              <a:spcBef>
                <a:spcPts val="1730"/>
              </a:spcBef>
            </a:pPr>
            <a:r>
              <a:rPr sz="1550" spc="-50">
                <a:latin typeface="Cambria Math"/>
                <a:cs typeface="Cambria Math"/>
              </a:rPr>
              <a:t>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60702" y="2442273"/>
            <a:ext cx="36957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25">
                <a:latin typeface="Cambria Math"/>
                <a:cs typeface="Cambria Math"/>
              </a:rPr>
              <a:t>200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60702" y="1985962"/>
            <a:ext cx="36957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25">
                <a:latin typeface="Cambria Math"/>
                <a:cs typeface="Cambria Math"/>
              </a:rPr>
              <a:t>300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60702" y="1073467"/>
            <a:ext cx="369570" cy="7219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25">
                <a:latin typeface="Cambria Math"/>
                <a:cs typeface="Cambria Math"/>
              </a:rPr>
              <a:t>500</a:t>
            </a:r>
            <a:endParaRPr sz="155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1550" spc="-25">
                <a:latin typeface="Cambria Math"/>
                <a:cs typeface="Cambria Math"/>
              </a:rPr>
              <a:t>400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26157" y="3611562"/>
            <a:ext cx="13652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50">
                <a:latin typeface="Cambria Math"/>
                <a:cs typeface="Cambria Math"/>
              </a:rPr>
              <a:t>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06847" y="3611562"/>
            <a:ext cx="46990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20">
                <a:latin typeface="Cambria Math"/>
                <a:cs typeface="Cambria Math"/>
              </a:rPr>
              <a:t>3000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29169" y="2128456"/>
            <a:ext cx="701675" cy="453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2225">
              <a:lnSpc>
                <a:spcPts val="1664"/>
              </a:lnSpc>
              <a:spcBef>
                <a:spcPts val="125"/>
              </a:spcBef>
            </a:pPr>
            <a:r>
              <a:rPr sz="1400">
                <a:latin typeface="Verdana"/>
                <a:cs typeface="Verdana"/>
              </a:rPr>
              <a:t>price</a:t>
            </a:r>
            <a:r>
              <a:rPr sz="1400" spc="-55">
                <a:latin typeface="Verdana"/>
                <a:cs typeface="Verdana"/>
              </a:rPr>
              <a:t> </a:t>
            </a:r>
            <a:r>
              <a:rPr sz="1400" spc="-25">
                <a:latin typeface="Verdana"/>
                <a:cs typeface="Verdana"/>
              </a:rPr>
              <a:t>in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664"/>
              </a:lnSpc>
            </a:pPr>
            <a:r>
              <a:rPr sz="1400" spc="-10">
                <a:latin typeface="Verdana"/>
                <a:cs typeface="Verdana"/>
              </a:rPr>
              <a:t>$</a:t>
            </a:r>
            <a:r>
              <a:rPr sz="1400" spc="-10">
                <a:latin typeface="Cambria Math"/>
                <a:cs typeface="Cambria Math"/>
              </a:rPr>
              <a:t>1000</a:t>
            </a:r>
            <a:r>
              <a:rPr sz="1400" spc="-10">
                <a:latin typeface="Verdana"/>
                <a:cs typeface="Verdana"/>
              </a:rPr>
              <a:t>'5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81501" y="3611562"/>
            <a:ext cx="1570355" cy="4813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1087755" algn="l"/>
              </a:tabLst>
            </a:pPr>
            <a:r>
              <a:rPr sz="1550" spc="-20">
                <a:latin typeface="Cambria Math"/>
                <a:cs typeface="Cambria Math"/>
              </a:rPr>
              <a:t>1000</a:t>
            </a:r>
            <a:r>
              <a:rPr sz="1550">
                <a:latin typeface="Cambria Math"/>
                <a:cs typeface="Cambria Math"/>
              </a:rPr>
              <a:t>	</a:t>
            </a:r>
            <a:r>
              <a:rPr sz="1550" spc="-20">
                <a:latin typeface="Cambria Math"/>
                <a:cs typeface="Cambria Math"/>
              </a:rPr>
              <a:t>2000</a:t>
            </a:r>
            <a:endParaRPr sz="1550">
              <a:latin typeface="Cambria Math"/>
              <a:cs typeface="Cambria Math"/>
            </a:endParaRPr>
          </a:p>
          <a:p>
            <a:pPr marL="187325">
              <a:lnSpc>
                <a:spcPct val="100000"/>
              </a:lnSpc>
              <a:spcBef>
                <a:spcPts val="15"/>
              </a:spcBef>
            </a:pPr>
            <a:r>
              <a:rPr sz="1400">
                <a:latin typeface="Verdana"/>
                <a:cs typeface="Verdana"/>
              </a:rPr>
              <a:t>size</a:t>
            </a:r>
            <a:r>
              <a:rPr sz="1400" spc="-80">
                <a:latin typeface="Verdana"/>
                <a:cs typeface="Verdana"/>
              </a:rPr>
              <a:t> </a:t>
            </a:r>
            <a:r>
              <a:rPr sz="1400">
                <a:latin typeface="Verdana"/>
                <a:cs typeface="Verdana"/>
              </a:rPr>
              <a:t>in</a:t>
            </a:r>
            <a:r>
              <a:rPr sz="1400" spc="40">
                <a:latin typeface="Verdana"/>
                <a:cs typeface="Verdana"/>
              </a:rPr>
              <a:t> </a:t>
            </a:r>
            <a:r>
              <a:rPr sz="1400" spc="-20">
                <a:latin typeface="Verdana"/>
                <a:cs typeface="Verdana"/>
              </a:rPr>
              <a:t>feet</a:t>
            </a:r>
            <a:r>
              <a:rPr sz="1350" spc="-30" baseline="27777">
                <a:latin typeface="Cambria Math"/>
                <a:cs typeface="Cambria Math"/>
              </a:rPr>
              <a:t>2</a:t>
            </a:r>
            <a:endParaRPr sz="1350" baseline="27777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58288" y="4167504"/>
            <a:ext cx="486409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000" i="1" spc="82" baseline="12500">
                <a:latin typeface="Cambria Math"/>
                <a:cs typeface="Cambria Math"/>
              </a:rPr>
              <a:t>f</a:t>
            </a:r>
            <a:r>
              <a:rPr sz="1500" i="1" spc="55">
                <a:latin typeface="Cambria Math"/>
                <a:cs typeface="Cambria Math"/>
              </a:rPr>
              <a:t>w,b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046095" y="4181805"/>
            <a:ext cx="309245" cy="238760"/>
          </a:xfrm>
          <a:custGeom>
            <a:avLst/>
            <a:gdLst/>
            <a:ahLst/>
            <a:cxnLst/>
            <a:rect l="l" t="t" r="r" b="b"/>
            <a:pathLst>
              <a:path w="309244" h="238760">
                <a:moveTo>
                  <a:pt x="233171" y="0"/>
                </a:moveTo>
                <a:lnTo>
                  <a:pt x="229743" y="9664"/>
                </a:lnTo>
                <a:lnTo>
                  <a:pt x="243552" y="15651"/>
                </a:lnTo>
                <a:lnTo>
                  <a:pt x="255444" y="23934"/>
                </a:lnTo>
                <a:lnTo>
                  <a:pt x="279525" y="62331"/>
                </a:lnTo>
                <a:lnTo>
                  <a:pt x="287400" y="117906"/>
                </a:lnTo>
                <a:lnTo>
                  <a:pt x="286519" y="138916"/>
                </a:lnTo>
                <a:lnTo>
                  <a:pt x="273303" y="190372"/>
                </a:lnTo>
                <a:lnTo>
                  <a:pt x="243746" y="222528"/>
                </a:lnTo>
                <a:lnTo>
                  <a:pt x="230124" y="228536"/>
                </a:lnTo>
                <a:lnTo>
                  <a:pt x="233171" y="238213"/>
                </a:lnTo>
                <a:lnTo>
                  <a:pt x="278677" y="211171"/>
                </a:lnTo>
                <a:lnTo>
                  <a:pt x="304244" y="161245"/>
                </a:lnTo>
                <a:lnTo>
                  <a:pt x="309118" y="119164"/>
                </a:lnTo>
                <a:lnTo>
                  <a:pt x="307901" y="97330"/>
                </a:lnTo>
                <a:lnTo>
                  <a:pt x="298134" y="58620"/>
                </a:lnTo>
                <a:lnTo>
                  <a:pt x="265604" y="15266"/>
                </a:lnTo>
                <a:lnTo>
                  <a:pt x="250465" y="6231"/>
                </a:lnTo>
                <a:lnTo>
                  <a:pt x="233171" y="0"/>
                </a:lnTo>
                <a:close/>
              </a:path>
              <a:path w="309244" h="238760">
                <a:moveTo>
                  <a:pt x="75945" y="0"/>
                </a:moveTo>
                <a:lnTo>
                  <a:pt x="30565" y="27105"/>
                </a:lnTo>
                <a:lnTo>
                  <a:pt x="4889" y="77149"/>
                </a:lnTo>
                <a:lnTo>
                  <a:pt x="0" y="119164"/>
                </a:lnTo>
                <a:lnTo>
                  <a:pt x="1216" y="141047"/>
                </a:lnTo>
                <a:lnTo>
                  <a:pt x="10983" y="179757"/>
                </a:lnTo>
                <a:lnTo>
                  <a:pt x="43465" y="222970"/>
                </a:lnTo>
                <a:lnTo>
                  <a:pt x="75945" y="238213"/>
                </a:lnTo>
                <a:lnTo>
                  <a:pt x="78993" y="228536"/>
                </a:lnTo>
                <a:lnTo>
                  <a:pt x="65424" y="222528"/>
                </a:lnTo>
                <a:lnTo>
                  <a:pt x="53689" y="214164"/>
                </a:lnTo>
                <a:lnTo>
                  <a:pt x="29646" y="175149"/>
                </a:lnTo>
                <a:lnTo>
                  <a:pt x="21716" y="117906"/>
                </a:lnTo>
                <a:lnTo>
                  <a:pt x="22598" y="97584"/>
                </a:lnTo>
                <a:lnTo>
                  <a:pt x="35813" y="47396"/>
                </a:lnTo>
                <a:lnTo>
                  <a:pt x="65639" y="15651"/>
                </a:lnTo>
                <a:lnTo>
                  <a:pt x="79375" y="9664"/>
                </a:lnTo>
                <a:lnTo>
                  <a:pt x="759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117723" y="4110354"/>
            <a:ext cx="180848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27025" algn="l"/>
              </a:tabLst>
            </a:pPr>
            <a:r>
              <a:rPr sz="2000" i="1" spc="65">
                <a:latin typeface="Cambria Math"/>
                <a:cs typeface="Cambria Math"/>
              </a:rPr>
              <a:t>x</a:t>
            </a:r>
            <a:r>
              <a:rPr sz="2000" i="1">
                <a:latin typeface="Cambria Math"/>
                <a:cs typeface="Cambria Math"/>
              </a:rPr>
              <a:t>	=</a:t>
            </a:r>
            <a:r>
              <a:rPr sz="2000" i="1" spc="140">
                <a:latin typeface="Cambria Math"/>
                <a:cs typeface="Cambria Math"/>
              </a:rPr>
              <a:t> </a:t>
            </a:r>
            <a:r>
              <a:rPr sz="2000" i="1">
                <a:latin typeface="Cambria Math"/>
                <a:cs typeface="Cambria Math"/>
              </a:rPr>
              <a:t>0.06x</a:t>
            </a:r>
            <a:r>
              <a:rPr sz="2000" i="1" spc="40">
                <a:latin typeface="Cambria Math"/>
                <a:cs typeface="Cambria Math"/>
              </a:rPr>
              <a:t> </a:t>
            </a:r>
            <a:r>
              <a:rPr sz="2000" i="1">
                <a:latin typeface="Cambria Math"/>
                <a:cs typeface="Cambria Math"/>
              </a:rPr>
              <a:t>+</a:t>
            </a:r>
            <a:r>
              <a:rPr sz="2000" i="1" spc="55">
                <a:latin typeface="Cambria Math"/>
                <a:cs typeface="Cambria Math"/>
              </a:rPr>
              <a:t> </a:t>
            </a:r>
            <a:r>
              <a:rPr sz="2000" i="1" spc="-25">
                <a:latin typeface="Cambria Math"/>
                <a:cs typeface="Cambria Math"/>
              </a:rPr>
              <a:t>50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47709" y="2443226"/>
            <a:ext cx="3573779" cy="941705"/>
          </a:xfrm>
          <a:custGeom>
            <a:avLst/>
            <a:gdLst/>
            <a:ahLst/>
            <a:cxnLst/>
            <a:rect l="l" t="t" r="r" b="b"/>
            <a:pathLst>
              <a:path w="3573779" h="941704">
                <a:moveTo>
                  <a:pt x="0" y="941197"/>
                </a:moveTo>
                <a:lnTo>
                  <a:pt x="3573716" y="0"/>
                </a:lnTo>
              </a:path>
            </a:pathLst>
          </a:custGeom>
          <a:ln w="317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4294967295"/>
          </p:nvPr>
        </p:nvSpPr>
        <p:spPr>
          <a:xfrm>
            <a:off x="9965691" y="4749143"/>
            <a:ext cx="1007109" cy="2457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t>Andrew</a:t>
            </a:r>
            <a:r>
              <a:rPr spc="-70"/>
              <a:t> </a:t>
            </a:r>
            <a:r>
              <a:rPr spc="-25"/>
              <a:t>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8D2C25-F3C5-5ABC-CB88-28DADFC54E2C}"/>
              </a:ext>
            </a:extLst>
          </p:cNvPr>
          <p:cNvSpPr txBox="1"/>
          <p:nvPr/>
        </p:nvSpPr>
        <p:spPr>
          <a:xfrm>
            <a:off x="370027" y="996902"/>
            <a:ext cx="184255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Given w and b, we can calculate </a:t>
            </a:r>
            <a:r>
              <a:rPr lang="en-US" sz="1800" i="1" spc="-20" dirty="0">
                <a:solidFill>
                  <a:srgbClr val="AB7942"/>
                </a:solidFill>
                <a:latin typeface="Cambria Math"/>
                <a:cs typeface="Cambria Math"/>
              </a:rPr>
              <a:t>J(w, b)</a:t>
            </a:r>
            <a:endParaRPr lang="en-US" sz="1800" dirty="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4197" y="142303"/>
            <a:ext cx="461009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3000" i="1" spc="82" baseline="12500">
                <a:latin typeface="Cambria Math"/>
                <a:cs typeface="Cambria Math"/>
              </a:rPr>
              <a:t>f</a:t>
            </a:r>
            <a:r>
              <a:rPr sz="1500" i="1" spc="55">
                <a:latin typeface="Cambria Math"/>
                <a:cs typeface="Cambria Math"/>
              </a:rPr>
              <a:t>w,b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38247" y="620649"/>
            <a:ext cx="167449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latin typeface="Verdana"/>
                <a:cs typeface="Verdana"/>
              </a:rPr>
              <a:t>(function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of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i="1" spc="55" dirty="0">
                <a:latin typeface="Cambria Math"/>
                <a:cs typeface="Cambria Math"/>
              </a:rPr>
              <a:t>x</a:t>
            </a:r>
            <a:r>
              <a:rPr sz="1800" spc="55" dirty="0">
                <a:latin typeface="Verdana"/>
                <a:cs typeface="Verdana"/>
              </a:rPr>
              <a:t>)</a:t>
            </a:r>
            <a:endParaRPr sz="1800" dirty="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33522" y="1169035"/>
            <a:ext cx="3222625" cy="2398395"/>
            <a:chOff x="1471675" y="1169035"/>
            <a:chExt cx="3222625" cy="2398395"/>
          </a:xfrm>
        </p:grpSpPr>
        <p:sp>
          <p:nvSpPr>
            <p:cNvPr id="8" name="object 8"/>
            <p:cNvSpPr/>
            <p:nvPr/>
          </p:nvSpPr>
          <p:spPr>
            <a:xfrm>
              <a:off x="1528825" y="1224026"/>
              <a:ext cx="3152775" cy="1819275"/>
            </a:xfrm>
            <a:custGeom>
              <a:avLst/>
              <a:gdLst/>
              <a:ahLst/>
              <a:cxnLst/>
              <a:rect l="l" t="t" r="r" b="b"/>
              <a:pathLst>
                <a:path w="3152775" h="1819275">
                  <a:moveTo>
                    <a:pt x="0" y="1819275"/>
                  </a:moveTo>
                  <a:lnTo>
                    <a:pt x="3152775" y="1819275"/>
                  </a:lnTo>
                </a:path>
                <a:path w="3152775" h="1819275">
                  <a:moveTo>
                    <a:pt x="0" y="1362075"/>
                  </a:moveTo>
                  <a:lnTo>
                    <a:pt x="3152775" y="1362075"/>
                  </a:lnTo>
                </a:path>
                <a:path w="3152775" h="1819275">
                  <a:moveTo>
                    <a:pt x="0" y="904875"/>
                  </a:moveTo>
                  <a:lnTo>
                    <a:pt x="3152775" y="904875"/>
                  </a:lnTo>
                </a:path>
                <a:path w="3152775" h="1819275">
                  <a:moveTo>
                    <a:pt x="0" y="457200"/>
                  </a:moveTo>
                  <a:lnTo>
                    <a:pt x="3152775" y="457200"/>
                  </a:lnTo>
                </a:path>
                <a:path w="3152775" h="1819275">
                  <a:moveTo>
                    <a:pt x="0" y="0"/>
                  </a:moveTo>
                  <a:lnTo>
                    <a:pt x="3152775" y="0"/>
                  </a:lnTo>
                </a:path>
              </a:pathLst>
            </a:custGeom>
            <a:ln w="9525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71675" y="1224026"/>
              <a:ext cx="3209925" cy="2343150"/>
            </a:xfrm>
            <a:custGeom>
              <a:avLst/>
              <a:gdLst/>
              <a:ahLst/>
              <a:cxnLst/>
              <a:rect l="l" t="t" r="r" b="b"/>
              <a:pathLst>
                <a:path w="3209925" h="2343150">
                  <a:moveTo>
                    <a:pt x="57150" y="2276475"/>
                  </a:moveTo>
                  <a:lnTo>
                    <a:pt x="57150" y="0"/>
                  </a:lnTo>
                </a:path>
                <a:path w="3209925" h="2343150">
                  <a:moveTo>
                    <a:pt x="0" y="2276348"/>
                  </a:moveTo>
                  <a:lnTo>
                    <a:pt x="57150" y="2276348"/>
                  </a:lnTo>
                </a:path>
                <a:path w="3209925" h="2343150">
                  <a:moveTo>
                    <a:pt x="0" y="1819275"/>
                  </a:moveTo>
                  <a:lnTo>
                    <a:pt x="57150" y="1819275"/>
                  </a:lnTo>
                </a:path>
                <a:path w="3209925" h="2343150">
                  <a:moveTo>
                    <a:pt x="0" y="1362075"/>
                  </a:moveTo>
                  <a:lnTo>
                    <a:pt x="57150" y="1362075"/>
                  </a:lnTo>
                </a:path>
                <a:path w="3209925" h="2343150">
                  <a:moveTo>
                    <a:pt x="0" y="904875"/>
                  </a:moveTo>
                  <a:lnTo>
                    <a:pt x="57150" y="904875"/>
                  </a:lnTo>
                </a:path>
                <a:path w="3209925" h="2343150">
                  <a:moveTo>
                    <a:pt x="0" y="457200"/>
                  </a:moveTo>
                  <a:lnTo>
                    <a:pt x="57150" y="457200"/>
                  </a:lnTo>
                </a:path>
                <a:path w="3209925" h="2343150">
                  <a:moveTo>
                    <a:pt x="0" y="0"/>
                  </a:moveTo>
                  <a:lnTo>
                    <a:pt x="57150" y="0"/>
                  </a:lnTo>
                </a:path>
                <a:path w="3209925" h="2343150">
                  <a:moveTo>
                    <a:pt x="57150" y="2276475"/>
                  </a:moveTo>
                  <a:lnTo>
                    <a:pt x="3209925" y="2276475"/>
                  </a:lnTo>
                </a:path>
                <a:path w="3209925" h="2343150">
                  <a:moveTo>
                    <a:pt x="57150" y="2276475"/>
                  </a:moveTo>
                  <a:lnTo>
                    <a:pt x="57150" y="2343150"/>
                  </a:lnTo>
                </a:path>
                <a:path w="3209925" h="2343150">
                  <a:moveTo>
                    <a:pt x="1104900" y="2276475"/>
                  </a:moveTo>
                  <a:lnTo>
                    <a:pt x="1104900" y="2343150"/>
                  </a:lnTo>
                </a:path>
                <a:path w="3209925" h="2343150">
                  <a:moveTo>
                    <a:pt x="2162175" y="2276475"/>
                  </a:moveTo>
                  <a:lnTo>
                    <a:pt x="2162175" y="2343150"/>
                  </a:lnTo>
                </a:path>
                <a:path w="3209925" h="2343150">
                  <a:moveTo>
                    <a:pt x="3209925" y="2276475"/>
                  </a:moveTo>
                  <a:lnTo>
                    <a:pt x="3209925" y="234315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85313" y="1181735"/>
              <a:ext cx="1962150" cy="1590675"/>
            </a:xfrm>
            <a:custGeom>
              <a:avLst/>
              <a:gdLst/>
              <a:ahLst/>
              <a:cxnLst/>
              <a:rect l="l" t="t" r="r" b="b"/>
              <a:pathLst>
                <a:path w="1962150" h="1590675">
                  <a:moveTo>
                    <a:pt x="1400175" y="542925"/>
                  </a:moveTo>
                  <a:lnTo>
                    <a:pt x="1314450" y="457200"/>
                  </a:lnTo>
                </a:path>
                <a:path w="1962150" h="1590675">
                  <a:moveTo>
                    <a:pt x="1314450" y="542925"/>
                  </a:moveTo>
                  <a:lnTo>
                    <a:pt x="1400175" y="457200"/>
                  </a:lnTo>
                </a:path>
                <a:path w="1962150" h="1590675">
                  <a:moveTo>
                    <a:pt x="866775" y="857250"/>
                  </a:moveTo>
                  <a:lnTo>
                    <a:pt x="781050" y="771525"/>
                  </a:lnTo>
                </a:path>
                <a:path w="1962150" h="1590675">
                  <a:moveTo>
                    <a:pt x="781050" y="857250"/>
                  </a:moveTo>
                  <a:lnTo>
                    <a:pt x="866775" y="771525"/>
                  </a:lnTo>
                </a:path>
                <a:path w="1962150" h="1590675">
                  <a:moveTo>
                    <a:pt x="1714500" y="676275"/>
                  </a:moveTo>
                  <a:lnTo>
                    <a:pt x="1628775" y="590550"/>
                  </a:lnTo>
                </a:path>
                <a:path w="1962150" h="1590675">
                  <a:moveTo>
                    <a:pt x="1628775" y="676275"/>
                  </a:moveTo>
                  <a:lnTo>
                    <a:pt x="1714500" y="590550"/>
                  </a:lnTo>
                </a:path>
                <a:path w="1962150" h="1590675">
                  <a:moveTo>
                    <a:pt x="676275" y="1304925"/>
                  </a:moveTo>
                  <a:lnTo>
                    <a:pt x="590550" y="1219200"/>
                  </a:lnTo>
                </a:path>
                <a:path w="1962150" h="1590675">
                  <a:moveTo>
                    <a:pt x="590550" y="1304925"/>
                  </a:moveTo>
                  <a:lnTo>
                    <a:pt x="676275" y="1219200"/>
                  </a:lnTo>
                </a:path>
                <a:path w="1962150" h="1590675">
                  <a:moveTo>
                    <a:pt x="1276350" y="990600"/>
                  </a:moveTo>
                  <a:lnTo>
                    <a:pt x="1190625" y="904875"/>
                  </a:lnTo>
                </a:path>
                <a:path w="1962150" h="1590675">
                  <a:moveTo>
                    <a:pt x="1190625" y="990600"/>
                  </a:moveTo>
                  <a:lnTo>
                    <a:pt x="1276350" y="904875"/>
                  </a:lnTo>
                </a:path>
                <a:path w="1962150" h="1590675">
                  <a:moveTo>
                    <a:pt x="800100" y="923925"/>
                  </a:moveTo>
                  <a:lnTo>
                    <a:pt x="714375" y="838200"/>
                  </a:lnTo>
                </a:path>
                <a:path w="1962150" h="1590675">
                  <a:moveTo>
                    <a:pt x="714375" y="923925"/>
                  </a:moveTo>
                  <a:lnTo>
                    <a:pt x="800100" y="838200"/>
                  </a:lnTo>
                </a:path>
                <a:path w="1962150" h="1590675">
                  <a:moveTo>
                    <a:pt x="685800" y="1457325"/>
                  </a:moveTo>
                  <a:lnTo>
                    <a:pt x="600075" y="1371600"/>
                  </a:lnTo>
                </a:path>
                <a:path w="1962150" h="1590675">
                  <a:moveTo>
                    <a:pt x="600075" y="1457325"/>
                  </a:moveTo>
                  <a:lnTo>
                    <a:pt x="685800" y="1371600"/>
                  </a:lnTo>
                </a:path>
                <a:path w="1962150" h="1590675">
                  <a:moveTo>
                    <a:pt x="638175" y="1390650"/>
                  </a:moveTo>
                  <a:lnTo>
                    <a:pt x="552450" y="1304925"/>
                  </a:lnTo>
                </a:path>
                <a:path w="1962150" h="1590675">
                  <a:moveTo>
                    <a:pt x="552450" y="1390650"/>
                  </a:moveTo>
                  <a:lnTo>
                    <a:pt x="638175" y="1304925"/>
                  </a:lnTo>
                </a:path>
                <a:path w="1962150" h="1590675">
                  <a:moveTo>
                    <a:pt x="762000" y="1257300"/>
                  </a:moveTo>
                  <a:lnTo>
                    <a:pt x="676275" y="1171575"/>
                  </a:lnTo>
                </a:path>
                <a:path w="1962150" h="1590675">
                  <a:moveTo>
                    <a:pt x="676275" y="1257300"/>
                  </a:moveTo>
                  <a:lnTo>
                    <a:pt x="762000" y="1171575"/>
                  </a:lnTo>
                </a:path>
                <a:path w="1962150" h="1590675">
                  <a:moveTo>
                    <a:pt x="1228725" y="1266825"/>
                  </a:moveTo>
                  <a:lnTo>
                    <a:pt x="1143000" y="1181100"/>
                  </a:lnTo>
                </a:path>
                <a:path w="1962150" h="1590675">
                  <a:moveTo>
                    <a:pt x="1143000" y="1266825"/>
                  </a:moveTo>
                  <a:lnTo>
                    <a:pt x="1228725" y="1181100"/>
                  </a:lnTo>
                </a:path>
                <a:path w="1962150" h="1590675">
                  <a:moveTo>
                    <a:pt x="1295400" y="781050"/>
                  </a:moveTo>
                  <a:lnTo>
                    <a:pt x="1209675" y="695325"/>
                  </a:lnTo>
                </a:path>
                <a:path w="1962150" h="1590675">
                  <a:moveTo>
                    <a:pt x="1209675" y="781050"/>
                  </a:moveTo>
                  <a:lnTo>
                    <a:pt x="1295400" y="695325"/>
                  </a:lnTo>
                </a:path>
                <a:path w="1962150" h="1590675">
                  <a:moveTo>
                    <a:pt x="1171575" y="857250"/>
                  </a:moveTo>
                  <a:lnTo>
                    <a:pt x="1085850" y="771525"/>
                  </a:lnTo>
                </a:path>
                <a:path w="1962150" h="1590675">
                  <a:moveTo>
                    <a:pt x="1085850" y="857250"/>
                  </a:moveTo>
                  <a:lnTo>
                    <a:pt x="1171575" y="771525"/>
                  </a:lnTo>
                </a:path>
                <a:path w="1962150" h="1590675">
                  <a:moveTo>
                    <a:pt x="523875" y="1181100"/>
                  </a:moveTo>
                  <a:lnTo>
                    <a:pt x="438150" y="1095375"/>
                  </a:lnTo>
                </a:path>
                <a:path w="1962150" h="1590675">
                  <a:moveTo>
                    <a:pt x="438150" y="1181100"/>
                  </a:moveTo>
                  <a:lnTo>
                    <a:pt x="523875" y="1095375"/>
                  </a:lnTo>
                </a:path>
                <a:path w="1962150" h="1590675">
                  <a:moveTo>
                    <a:pt x="1609725" y="314325"/>
                  </a:moveTo>
                  <a:lnTo>
                    <a:pt x="1524000" y="228600"/>
                  </a:lnTo>
                </a:path>
                <a:path w="1962150" h="1590675">
                  <a:moveTo>
                    <a:pt x="1524000" y="314325"/>
                  </a:moveTo>
                  <a:lnTo>
                    <a:pt x="1609725" y="228600"/>
                  </a:lnTo>
                </a:path>
                <a:path w="1962150" h="1590675">
                  <a:moveTo>
                    <a:pt x="581025" y="990600"/>
                  </a:moveTo>
                  <a:lnTo>
                    <a:pt x="495300" y="904875"/>
                  </a:lnTo>
                </a:path>
                <a:path w="1962150" h="1590675">
                  <a:moveTo>
                    <a:pt x="495300" y="990600"/>
                  </a:moveTo>
                  <a:lnTo>
                    <a:pt x="581025" y="904875"/>
                  </a:lnTo>
                </a:path>
                <a:path w="1962150" h="1590675">
                  <a:moveTo>
                    <a:pt x="485775" y="1447800"/>
                  </a:moveTo>
                  <a:lnTo>
                    <a:pt x="400050" y="1362075"/>
                  </a:lnTo>
                </a:path>
                <a:path w="1962150" h="1590675">
                  <a:moveTo>
                    <a:pt x="400050" y="1447800"/>
                  </a:moveTo>
                  <a:lnTo>
                    <a:pt x="485775" y="1362075"/>
                  </a:lnTo>
                </a:path>
                <a:path w="1962150" h="1590675">
                  <a:moveTo>
                    <a:pt x="1933575" y="85725"/>
                  </a:moveTo>
                  <a:lnTo>
                    <a:pt x="1847850" y="0"/>
                  </a:lnTo>
                </a:path>
                <a:path w="1962150" h="1590675">
                  <a:moveTo>
                    <a:pt x="1847850" y="85725"/>
                  </a:moveTo>
                  <a:lnTo>
                    <a:pt x="1933575" y="0"/>
                  </a:lnTo>
                </a:path>
                <a:path w="1962150" h="1590675">
                  <a:moveTo>
                    <a:pt x="1047750" y="1209675"/>
                  </a:moveTo>
                  <a:lnTo>
                    <a:pt x="962025" y="1123950"/>
                  </a:lnTo>
                </a:path>
                <a:path w="1962150" h="1590675">
                  <a:moveTo>
                    <a:pt x="962025" y="1209675"/>
                  </a:moveTo>
                  <a:lnTo>
                    <a:pt x="1047750" y="1123950"/>
                  </a:lnTo>
                </a:path>
                <a:path w="1962150" h="1590675">
                  <a:moveTo>
                    <a:pt x="1171575" y="1200150"/>
                  </a:moveTo>
                  <a:lnTo>
                    <a:pt x="1085850" y="1114425"/>
                  </a:lnTo>
                </a:path>
                <a:path w="1962150" h="1590675">
                  <a:moveTo>
                    <a:pt x="1085850" y="1200150"/>
                  </a:moveTo>
                  <a:lnTo>
                    <a:pt x="1171575" y="1114425"/>
                  </a:lnTo>
                </a:path>
                <a:path w="1962150" h="1590675">
                  <a:moveTo>
                    <a:pt x="876300" y="1257300"/>
                  </a:moveTo>
                  <a:lnTo>
                    <a:pt x="790575" y="1171575"/>
                  </a:lnTo>
                </a:path>
                <a:path w="1962150" h="1590675">
                  <a:moveTo>
                    <a:pt x="790575" y="1257300"/>
                  </a:moveTo>
                  <a:lnTo>
                    <a:pt x="876300" y="1171575"/>
                  </a:lnTo>
                </a:path>
                <a:path w="1962150" h="1590675">
                  <a:moveTo>
                    <a:pt x="1247775" y="1181100"/>
                  </a:moveTo>
                  <a:lnTo>
                    <a:pt x="1162050" y="1095375"/>
                  </a:lnTo>
                </a:path>
                <a:path w="1962150" h="1590675">
                  <a:moveTo>
                    <a:pt x="1162050" y="1181100"/>
                  </a:moveTo>
                  <a:lnTo>
                    <a:pt x="1247775" y="1095375"/>
                  </a:lnTo>
                </a:path>
                <a:path w="1962150" h="1590675">
                  <a:moveTo>
                    <a:pt x="342900" y="1219200"/>
                  </a:moveTo>
                  <a:lnTo>
                    <a:pt x="257175" y="1133475"/>
                  </a:lnTo>
                </a:path>
                <a:path w="1962150" h="1590675">
                  <a:moveTo>
                    <a:pt x="257175" y="1219200"/>
                  </a:moveTo>
                  <a:lnTo>
                    <a:pt x="342900" y="1133475"/>
                  </a:lnTo>
                </a:path>
                <a:path w="1962150" h="1590675">
                  <a:moveTo>
                    <a:pt x="723900" y="247650"/>
                  </a:moveTo>
                  <a:lnTo>
                    <a:pt x="638175" y="161925"/>
                  </a:lnTo>
                </a:path>
                <a:path w="1962150" h="1590675">
                  <a:moveTo>
                    <a:pt x="638175" y="247650"/>
                  </a:moveTo>
                  <a:lnTo>
                    <a:pt x="723900" y="161925"/>
                  </a:lnTo>
                </a:path>
                <a:path w="1962150" h="1590675">
                  <a:moveTo>
                    <a:pt x="1838325" y="228600"/>
                  </a:moveTo>
                  <a:lnTo>
                    <a:pt x="1752600" y="142875"/>
                  </a:lnTo>
                </a:path>
                <a:path w="1962150" h="1590675">
                  <a:moveTo>
                    <a:pt x="1752600" y="228600"/>
                  </a:moveTo>
                  <a:lnTo>
                    <a:pt x="1838325" y="142875"/>
                  </a:lnTo>
                </a:path>
                <a:path w="1962150" h="1590675">
                  <a:moveTo>
                    <a:pt x="1504950" y="200025"/>
                  </a:moveTo>
                  <a:lnTo>
                    <a:pt x="1419225" y="114300"/>
                  </a:lnTo>
                </a:path>
                <a:path w="1962150" h="1590675">
                  <a:moveTo>
                    <a:pt x="1419225" y="200025"/>
                  </a:moveTo>
                  <a:lnTo>
                    <a:pt x="1504950" y="114300"/>
                  </a:lnTo>
                </a:path>
                <a:path w="1962150" h="1590675">
                  <a:moveTo>
                    <a:pt x="1962150" y="990600"/>
                  </a:moveTo>
                  <a:lnTo>
                    <a:pt x="1876425" y="904875"/>
                  </a:lnTo>
                </a:path>
                <a:path w="1962150" h="1590675">
                  <a:moveTo>
                    <a:pt x="1876425" y="990600"/>
                  </a:moveTo>
                  <a:lnTo>
                    <a:pt x="1962150" y="904875"/>
                  </a:lnTo>
                </a:path>
                <a:path w="1962150" h="1590675">
                  <a:moveTo>
                    <a:pt x="1123950" y="762000"/>
                  </a:moveTo>
                  <a:lnTo>
                    <a:pt x="1038225" y="676275"/>
                  </a:lnTo>
                </a:path>
                <a:path w="1962150" h="1590675">
                  <a:moveTo>
                    <a:pt x="1038225" y="762000"/>
                  </a:moveTo>
                  <a:lnTo>
                    <a:pt x="1123950" y="676275"/>
                  </a:lnTo>
                </a:path>
                <a:path w="1962150" h="1590675">
                  <a:moveTo>
                    <a:pt x="238125" y="1590675"/>
                  </a:moveTo>
                  <a:lnTo>
                    <a:pt x="152400" y="1504950"/>
                  </a:lnTo>
                </a:path>
                <a:path w="1962150" h="1590675">
                  <a:moveTo>
                    <a:pt x="152400" y="1590675"/>
                  </a:moveTo>
                  <a:lnTo>
                    <a:pt x="238125" y="1504950"/>
                  </a:lnTo>
                </a:path>
                <a:path w="1962150" h="1590675">
                  <a:moveTo>
                    <a:pt x="1333500" y="923925"/>
                  </a:moveTo>
                  <a:lnTo>
                    <a:pt x="1247775" y="838200"/>
                  </a:lnTo>
                </a:path>
                <a:path w="1962150" h="1590675">
                  <a:moveTo>
                    <a:pt x="1247775" y="923925"/>
                  </a:moveTo>
                  <a:lnTo>
                    <a:pt x="1333500" y="838200"/>
                  </a:lnTo>
                </a:path>
                <a:path w="1962150" h="1590675">
                  <a:moveTo>
                    <a:pt x="1095375" y="1057275"/>
                  </a:moveTo>
                  <a:lnTo>
                    <a:pt x="1009650" y="971550"/>
                  </a:lnTo>
                </a:path>
                <a:path w="1962150" h="1590675">
                  <a:moveTo>
                    <a:pt x="1009650" y="1057275"/>
                  </a:moveTo>
                  <a:lnTo>
                    <a:pt x="1095375" y="971550"/>
                  </a:lnTo>
                </a:path>
                <a:path w="1962150" h="1590675">
                  <a:moveTo>
                    <a:pt x="704850" y="1219200"/>
                  </a:moveTo>
                  <a:lnTo>
                    <a:pt x="619125" y="1133475"/>
                  </a:lnTo>
                </a:path>
                <a:path w="1962150" h="1590675">
                  <a:moveTo>
                    <a:pt x="619125" y="1219200"/>
                  </a:moveTo>
                  <a:lnTo>
                    <a:pt x="704850" y="1133475"/>
                  </a:lnTo>
                </a:path>
                <a:path w="1962150" h="1590675">
                  <a:moveTo>
                    <a:pt x="495300" y="1314450"/>
                  </a:moveTo>
                  <a:lnTo>
                    <a:pt x="409575" y="1228725"/>
                  </a:lnTo>
                </a:path>
                <a:path w="1962150" h="1590675">
                  <a:moveTo>
                    <a:pt x="409575" y="1314450"/>
                  </a:moveTo>
                  <a:lnTo>
                    <a:pt x="495300" y="1228725"/>
                  </a:lnTo>
                </a:path>
                <a:path w="1962150" h="1590675">
                  <a:moveTo>
                    <a:pt x="1428750" y="790575"/>
                  </a:moveTo>
                  <a:lnTo>
                    <a:pt x="1343025" y="704850"/>
                  </a:lnTo>
                </a:path>
                <a:path w="1962150" h="1590675">
                  <a:moveTo>
                    <a:pt x="1343025" y="790575"/>
                  </a:moveTo>
                  <a:lnTo>
                    <a:pt x="1428750" y="704850"/>
                  </a:lnTo>
                </a:path>
                <a:path w="1962150" h="1590675">
                  <a:moveTo>
                    <a:pt x="1457325" y="1057275"/>
                  </a:moveTo>
                  <a:lnTo>
                    <a:pt x="1371600" y="971550"/>
                  </a:lnTo>
                </a:path>
                <a:path w="1962150" h="1590675">
                  <a:moveTo>
                    <a:pt x="1371600" y="1057275"/>
                  </a:moveTo>
                  <a:lnTo>
                    <a:pt x="1457325" y="971550"/>
                  </a:lnTo>
                </a:path>
                <a:path w="1962150" h="1590675">
                  <a:moveTo>
                    <a:pt x="942975" y="685800"/>
                  </a:moveTo>
                  <a:lnTo>
                    <a:pt x="857250" y="600075"/>
                  </a:lnTo>
                </a:path>
                <a:path w="1962150" h="1590675">
                  <a:moveTo>
                    <a:pt x="857250" y="685800"/>
                  </a:moveTo>
                  <a:lnTo>
                    <a:pt x="942975" y="600075"/>
                  </a:lnTo>
                </a:path>
                <a:path w="1962150" h="1590675">
                  <a:moveTo>
                    <a:pt x="1543050" y="857250"/>
                  </a:moveTo>
                  <a:lnTo>
                    <a:pt x="1457325" y="771525"/>
                  </a:lnTo>
                </a:path>
                <a:path w="1962150" h="1590675">
                  <a:moveTo>
                    <a:pt x="1457325" y="857250"/>
                  </a:moveTo>
                  <a:lnTo>
                    <a:pt x="1543050" y="771525"/>
                  </a:lnTo>
                </a:path>
                <a:path w="1962150" h="1590675">
                  <a:moveTo>
                    <a:pt x="1885950" y="933450"/>
                  </a:moveTo>
                  <a:lnTo>
                    <a:pt x="1800225" y="847725"/>
                  </a:lnTo>
                </a:path>
                <a:path w="1962150" h="1590675">
                  <a:moveTo>
                    <a:pt x="1800225" y="933450"/>
                  </a:moveTo>
                  <a:lnTo>
                    <a:pt x="1885950" y="847725"/>
                  </a:lnTo>
                </a:path>
                <a:path w="1962150" h="1590675">
                  <a:moveTo>
                    <a:pt x="447675" y="1000125"/>
                  </a:moveTo>
                  <a:lnTo>
                    <a:pt x="361950" y="914400"/>
                  </a:lnTo>
                </a:path>
                <a:path w="1962150" h="1590675">
                  <a:moveTo>
                    <a:pt x="361950" y="1000125"/>
                  </a:moveTo>
                  <a:lnTo>
                    <a:pt x="447675" y="914400"/>
                  </a:lnTo>
                </a:path>
                <a:path w="1962150" h="1590675">
                  <a:moveTo>
                    <a:pt x="85725" y="1543050"/>
                  </a:moveTo>
                  <a:lnTo>
                    <a:pt x="0" y="1457325"/>
                  </a:lnTo>
                </a:path>
                <a:path w="1962150" h="1590675">
                  <a:moveTo>
                    <a:pt x="0" y="1543050"/>
                  </a:moveTo>
                  <a:lnTo>
                    <a:pt x="85725" y="1457325"/>
                  </a:lnTo>
                </a:path>
                <a:path w="1962150" h="1590675">
                  <a:moveTo>
                    <a:pt x="1133475" y="990600"/>
                  </a:moveTo>
                  <a:lnTo>
                    <a:pt x="1047750" y="904875"/>
                  </a:lnTo>
                </a:path>
                <a:path w="1962150" h="1590675">
                  <a:moveTo>
                    <a:pt x="1047750" y="990600"/>
                  </a:moveTo>
                  <a:lnTo>
                    <a:pt x="1133475" y="904875"/>
                  </a:lnTo>
                </a:path>
                <a:path w="1962150" h="1590675">
                  <a:moveTo>
                    <a:pt x="457200" y="1266825"/>
                  </a:moveTo>
                  <a:lnTo>
                    <a:pt x="371475" y="1181100"/>
                  </a:lnTo>
                </a:path>
                <a:path w="1962150" h="1590675">
                  <a:moveTo>
                    <a:pt x="371475" y="1266825"/>
                  </a:moveTo>
                  <a:lnTo>
                    <a:pt x="457200" y="1181100"/>
                  </a:lnTo>
                </a:path>
              </a:pathLst>
            </a:custGeom>
            <a:ln w="254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060702" y="2898457"/>
            <a:ext cx="369570" cy="7219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</a:pPr>
            <a:r>
              <a:rPr sz="1550" spc="-25">
                <a:latin typeface="Cambria Math"/>
                <a:cs typeface="Cambria Math"/>
              </a:rPr>
              <a:t>100</a:t>
            </a:r>
            <a:endParaRPr sz="1550">
              <a:latin typeface="Cambria Math"/>
              <a:cs typeface="Cambria Math"/>
            </a:endParaRPr>
          </a:p>
          <a:p>
            <a:pPr marR="12065" algn="r">
              <a:lnSpc>
                <a:spcPct val="100000"/>
              </a:lnSpc>
              <a:spcBef>
                <a:spcPts val="1730"/>
              </a:spcBef>
            </a:pPr>
            <a:r>
              <a:rPr sz="1550" spc="-50">
                <a:latin typeface="Cambria Math"/>
                <a:cs typeface="Cambria Math"/>
              </a:rPr>
              <a:t>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60702" y="2442273"/>
            <a:ext cx="36957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25">
                <a:latin typeface="Cambria Math"/>
                <a:cs typeface="Cambria Math"/>
              </a:rPr>
              <a:t>200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60702" y="1985962"/>
            <a:ext cx="36957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25">
                <a:latin typeface="Cambria Math"/>
                <a:cs typeface="Cambria Math"/>
              </a:rPr>
              <a:t>300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60702" y="1073467"/>
            <a:ext cx="369570" cy="7219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25">
                <a:latin typeface="Cambria Math"/>
                <a:cs typeface="Cambria Math"/>
              </a:rPr>
              <a:t>500</a:t>
            </a:r>
            <a:endParaRPr sz="155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1550" spc="-25">
                <a:latin typeface="Cambria Math"/>
                <a:cs typeface="Cambria Math"/>
              </a:rPr>
              <a:t>400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26157" y="3611562"/>
            <a:ext cx="13652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50">
                <a:latin typeface="Cambria Math"/>
                <a:cs typeface="Cambria Math"/>
              </a:rPr>
              <a:t>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06847" y="3611562"/>
            <a:ext cx="46990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20">
                <a:latin typeface="Cambria Math"/>
                <a:cs typeface="Cambria Math"/>
              </a:rPr>
              <a:t>3000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29169" y="2128456"/>
            <a:ext cx="701675" cy="453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2225">
              <a:lnSpc>
                <a:spcPts val="1664"/>
              </a:lnSpc>
              <a:spcBef>
                <a:spcPts val="125"/>
              </a:spcBef>
            </a:pPr>
            <a:r>
              <a:rPr sz="1400">
                <a:latin typeface="Verdana"/>
                <a:cs typeface="Verdana"/>
              </a:rPr>
              <a:t>price</a:t>
            </a:r>
            <a:r>
              <a:rPr sz="1400" spc="-55">
                <a:latin typeface="Verdana"/>
                <a:cs typeface="Verdana"/>
              </a:rPr>
              <a:t> </a:t>
            </a:r>
            <a:r>
              <a:rPr sz="1400" spc="-25">
                <a:latin typeface="Verdana"/>
                <a:cs typeface="Verdana"/>
              </a:rPr>
              <a:t>in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664"/>
              </a:lnSpc>
            </a:pPr>
            <a:r>
              <a:rPr sz="1400" spc="-10">
                <a:latin typeface="Verdana"/>
                <a:cs typeface="Verdana"/>
              </a:rPr>
              <a:t>$</a:t>
            </a:r>
            <a:r>
              <a:rPr sz="1400" spc="-10">
                <a:latin typeface="Cambria Math"/>
                <a:cs typeface="Cambria Math"/>
              </a:rPr>
              <a:t>1000</a:t>
            </a:r>
            <a:r>
              <a:rPr sz="1400" spc="-10">
                <a:latin typeface="Verdana"/>
                <a:cs typeface="Verdana"/>
              </a:rPr>
              <a:t>'5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81501" y="3611562"/>
            <a:ext cx="1570355" cy="4813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1087755" algn="l"/>
              </a:tabLst>
            </a:pPr>
            <a:r>
              <a:rPr sz="1550" spc="-20">
                <a:latin typeface="Cambria Math"/>
                <a:cs typeface="Cambria Math"/>
              </a:rPr>
              <a:t>1000</a:t>
            </a:r>
            <a:r>
              <a:rPr sz="1550">
                <a:latin typeface="Cambria Math"/>
                <a:cs typeface="Cambria Math"/>
              </a:rPr>
              <a:t>	</a:t>
            </a:r>
            <a:r>
              <a:rPr sz="1550" spc="-20">
                <a:latin typeface="Cambria Math"/>
                <a:cs typeface="Cambria Math"/>
              </a:rPr>
              <a:t>2000</a:t>
            </a:r>
            <a:endParaRPr sz="1550">
              <a:latin typeface="Cambria Math"/>
              <a:cs typeface="Cambria Math"/>
            </a:endParaRPr>
          </a:p>
          <a:p>
            <a:pPr marL="187325">
              <a:lnSpc>
                <a:spcPct val="100000"/>
              </a:lnSpc>
              <a:spcBef>
                <a:spcPts val="15"/>
              </a:spcBef>
            </a:pPr>
            <a:r>
              <a:rPr sz="1400">
                <a:latin typeface="Verdana"/>
                <a:cs typeface="Verdana"/>
              </a:rPr>
              <a:t>size</a:t>
            </a:r>
            <a:r>
              <a:rPr sz="1400" spc="-80">
                <a:latin typeface="Verdana"/>
                <a:cs typeface="Verdana"/>
              </a:rPr>
              <a:t> </a:t>
            </a:r>
            <a:r>
              <a:rPr sz="1400">
                <a:latin typeface="Verdana"/>
                <a:cs typeface="Verdana"/>
              </a:rPr>
              <a:t>in</a:t>
            </a:r>
            <a:r>
              <a:rPr sz="1400" spc="40">
                <a:latin typeface="Verdana"/>
                <a:cs typeface="Verdana"/>
              </a:rPr>
              <a:t> </a:t>
            </a:r>
            <a:r>
              <a:rPr sz="1400" spc="-20">
                <a:latin typeface="Verdana"/>
                <a:cs typeface="Verdana"/>
              </a:rPr>
              <a:t>feet</a:t>
            </a:r>
            <a:r>
              <a:rPr sz="1350" spc="-30" baseline="27777">
                <a:latin typeface="Cambria Math"/>
                <a:cs typeface="Cambria Math"/>
              </a:rPr>
              <a:t>2</a:t>
            </a:r>
            <a:endParaRPr sz="1350" baseline="27777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04819" y="4221861"/>
            <a:ext cx="486409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000" i="1" spc="82" baseline="12500" dirty="0" err="1">
                <a:latin typeface="Cambria Math"/>
                <a:cs typeface="Cambria Math"/>
              </a:rPr>
              <a:t>f</a:t>
            </a:r>
            <a:r>
              <a:rPr sz="1500" i="1" spc="55" dirty="0" err="1">
                <a:latin typeface="Cambria Math"/>
                <a:cs typeface="Cambria Math"/>
              </a:rPr>
              <a:t>w,b</a:t>
            </a:r>
            <a:endParaRPr sz="150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72396" y="4254940"/>
            <a:ext cx="309245" cy="238760"/>
          </a:xfrm>
          <a:custGeom>
            <a:avLst/>
            <a:gdLst/>
            <a:ahLst/>
            <a:cxnLst/>
            <a:rect l="l" t="t" r="r" b="b"/>
            <a:pathLst>
              <a:path w="309244" h="238760">
                <a:moveTo>
                  <a:pt x="233171" y="0"/>
                </a:moveTo>
                <a:lnTo>
                  <a:pt x="229743" y="9664"/>
                </a:lnTo>
                <a:lnTo>
                  <a:pt x="243552" y="15651"/>
                </a:lnTo>
                <a:lnTo>
                  <a:pt x="255444" y="23934"/>
                </a:lnTo>
                <a:lnTo>
                  <a:pt x="279525" y="62331"/>
                </a:lnTo>
                <a:lnTo>
                  <a:pt x="287400" y="117906"/>
                </a:lnTo>
                <a:lnTo>
                  <a:pt x="286519" y="138916"/>
                </a:lnTo>
                <a:lnTo>
                  <a:pt x="273303" y="190372"/>
                </a:lnTo>
                <a:lnTo>
                  <a:pt x="243746" y="222528"/>
                </a:lnTo>
                <a:lnTo>
                  <a:pt x="230124" y="228536"/>
                </a:lnTo>
                <a:lnTo>
                  <a:pt x="233171" y="238213"/>
                </a:lnTo>
                <a:lnTo>
                  <a:pt x="278677" y="211171"/>
                </a:lnTo>
                <a:lnTo>
                  <a:pt x="304244" y="161245"/>
                </a:lnTo>
                <a:lnTo>
                  <a:pt x="309118" y="119164"/>
                </a:lnTo>
                <a:lnTo>
                  <a:pt x="307901" y="97330"/>
                </a:lnTo>
                <a:lnTo>
                  <a:pt x="298134" y="58620"/>
                </a:lnTo>
                <a:lnTo>
                  <a:pt x="265604" y="15266"/>
                </a:lnTo>
                <a:lnTo>
                  <a:pt x="250465" y="6231"/>
                </a:lnTo>
                <a:lnTo>
                  <a:pt x="233171" y="0"/>
                </a:lnTo>
                <a:close/>
              </a:path>
              <a:path w="309244" h="238760">
                <a:moveTo>
                  <a:pt x="75945" y="0"/>
                </a:moveTo>
                <a:lnTo>
                  <a:pt x="30565" y="27105"/>
                </a:lnTo>
                <a:lnTo>
                  <a:pt x="4889" y="77149"/>
                </a:lnTo>
                <a:lnTo>
                  <a:pt x="0" y="119164"/>
                </a:lnTo>
                <a:lnTo>
                  <a:pt x="1216" y="141047"/>
                </a:lnTo>
                <a:lnTo>
                  <a:pt x="10983" y="179757"/>
                </a:lnTo>
                <a:lnTo>
                  <a:pt x="43465" y="222970"/>
                </a:lnTo>
                <a:lnTo>
                  <a:pt x="75945" y="238213"/>
                </a:lnTo>
                <a:lnTo>
                  <a:pt x="78993" y="228536"/>
                </a:lnTo>
                <a:lnTo>
                  <a:pt x="65424" y="222528"/>
                </a:lnTo>
                <a:lnTo>
                  <a:pt x="53689" y="214164"/>
                </a:lnTo>
                <a:lnTo>
                  <a:pt x="29646" y="175149"/>
                </a:lnTo>
                <a:lnTo>
                  <a:pt x="21716" y="117906"/>
                </a:lnTo>
                <a:lnTo>
                  <a:pt x="22598" y="97584"/>
                </a:lnTo>
                <a:lnTo>
                  <a:pt x="35813" y="47396"/>
                </a:lnTo>
                <a:lnTo>
                  <a:pt x="65639" y="15651"/>
                </a:lnTo>
                <a:lnTo>
                  <a:pt x="79375" y="9664"/>
                </a:lnTo>
                <a:lnTo>
                  <a:pt x="759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523995" y="4191525"/>
            <a:ext cx="180848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27025" algn="l"/>
              </a:tabLst>
            </a:pPr>
            <a:r>
              <a:rPr sz="2000" i="1" spc="65" dirty="0">
                <a:latin typeface="Cambria Math"/>
                <a:cs typeface="Cambria Math"/>
              </a:rPr>
              <a:t>x</a:t>
            </a:r>
            <a:r>
              <a:rPr sz="2000" i="1" dirty="0">
                <a:latin typeface="Cambria Math"/>
                <a:cs typeface="Cambria Math"/>
              </a:rPr>
              <a:t>	=</a:t>
            </a:r>
            <a:r>
              <a:rPr sz="2000" i="1" spc="140" dirty="0">
                <a:latin typeface="Cambria Math"/>
                <a:cs typeface="Cambria Math"/>
              </a:rPr>
              <a:t> </a:t>
            </a:r>
            <a:r>
              <a:rPr lang="en-US" sz="2000" i="1" spc="140" dirty="0" err="1">
                <a:latin typeface="Cambria Math"/>
                <a:cs typeface="Cambria Math"/>
              </a:rPr>
              <a:t>w</a:t>
            </a:r>
            <a:r>
              <a:rPr sz="2000" i="1" dirty="0" err="1">
                <a:latin typeface="Cambria Math"/>
                <a:cs typeface="Cambria Math"/>
              </a:rPr>
              <a:t>x</a:t>
            </a:r>
            <a:r>
              <a:rPr sz="2000" i="1" spc="40" dirty="0">
                <a:latin typeface="Cambria Math"/>
                <a:cs typeface="Cambria Math"/>
              </a:rPr>
              <a:t> </a:t>
            </a:r>
            <a:r>
              <a:rPr sz="2000" i="1" dirty="0">
                <a:latin typeface="Cambria Math"/>
                <a:cs typeface="Cambria Math"/>
              </a:rPr>
              <a:t>+</a:t>
            </a:r>
            <a:r>
              <a:rPr sz="2000" i="1" spc="55" dirty="0">
                <a:latin typeface="Cambria Math"/>
                <a:cs typeface="Cambria Math"/>
              </a:rPr>
              <a:t> </a:t>
            </a:r>
            <a:r>
              <a:rPr lang="en-US" sz="2000" i="1" spc="-25" dirty="0">
                <a:latin typeface="Cambria Math"/>
                <a:cs typeface="Cambria Math"/>
              </a:rPr>
              <a:t>b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 rot="20092934">
            <a:off x="3064987" y="1635614"/>
            <a:ext cx="3573779" cy="941705"/>
          </a:xfrm>
          <a:custGeom>
            <a:avLst/>
            <a:gdLst/>
            <a:ahLst/>
            <a:cxnLst/>
            <a:rect l="l" t="t" r="r" b="b"/>
            <a:pathLst>
              <a:path w="3573779" h="941704">
                <a:moveTo>
                  <a:pt x="0" y="941197"/>
                </a:moveTo>
                <a:lnTo>
                  <a:pt x="3573716" y="0"/>
                </a:lnTo>
              </a:path>
            </a:pathLst>
          </a:custGeom>
          <a:ln w="317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4294967295"/>
          </p:nvPr>
        </p:nvSpPr>
        <p:spPr>
          <a:xfrm>
            <a:off x="9965691" y="4749143"/>
            <a:ext cx="1007109" cy="2457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t>Andrew</a:t>
            </a:r>
            <a:r>
              <a:rPr spc="-70"/>
              <a:t> </a:t>
            </a:r>
            <a:r>
              <a:rPr spc="-25"/>
              <a:t>Ng</a:t>
            </a:r>
          </a:p>
        </p:txBody>
      </p:sp>
      <p:sp>
        <p:nvSpPr>
          <p:cNvPr id="4" name="object 23">
            <a:extLst>
              <a:ext uri="{FF2B5EF4-FFF2-40B4-BE49-F238E27FC236}">
                <a16:creationId xmlns:a16="http://schemas.microsoft.com/office/drawing/2014/main" id="{C61D2DBC-7093-31CC-77F5-A6567D21C8B9}"/>
              </a:ext>
            </a:extLst>
          </p:cNvPr>
          <p:cNvSpPr/>
          <p:nvPr/>
        </p:nvSpPr>
        <p:spPr>
          <a:xfrm rot="20614466">
            <a:off x="3217387" y="1788014"/>
            <a:ext cx="3573779" cy="941705"/>
          </a:xfrm>
          <a:custGeom>
            <a:avLst/>
            <a:gdLst/>
            <a:ahLst/>
            <a:cxnLst/>
            <a:rect l="l" t="t" r="r" b="b"/>
            <a:pathLst>
              <a:path w="3573779" h="941704">
                <a:moveTo>
                  <a:pt x="0" y="941197"/>
                </a:moveTo>
                <a:lnTo>
                  <a:pt x="3573716" y="0"/>
                </a:lnTo>
              </a:path>
            </a:pathLst>
          </a:custGeom>
          <a:ln w="31749">
            <a:solidFill>
              <a:schemeClr val="bg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3">
            <a:extLst>
              <a:ext uri="{FF2B5EF4-FFF2-40B4-BE49-F238E27FC236}">
                <a16:creationId xmlns:a16="http://schemas.microsoft.com/office/drawing/2014/main" id="{B72BCF28-A110-B213-8B90-AAEA9CAC1B7B}"/>
              </a:ext>
            </a:extLst>
          </p:cNvPr>
          <p:cNvSpPr/>
          <p:nvPr/>
        </p:nvSpPr>
        <p:spPr>
          <a:xfrm rot="259872">
            <a:off x="3028878" y="1765377"/>
            <a:ext cx="3573779" cy="941705"/>
          </a:xfrm>
          <a:custGeom>
            <a:avLst/>
            <a:gdLst/>
            <a:ahLst/>
            <a:cxnLst/>
            <a:rect l="l" t="t" r="r" b="b"/>
            <a:pathLst>
              <a:path w="3573779" h="941704">
                <a:moveTo>
                  <a:pt x="0" y="941197"/>
                </a:moveTo>
                <a:lnTo>
                  <a:pt x="3573716" y="0"/>
                </a:lnTo>
              </a:path>
            </a:pathLst>
          </a:custGeom>
          <a:ln w="3174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39065C9B-DFE6-F63B-9CAD-C13C4892D462}"/>
              </a:ext>
            </a:extLst>
          </p:cNvPr>
          <p:cNvSpPr/>
          <p:nvPr/>
        </p:nvSpPr>
        <p:spPr>
          <a:xfrm rot="1081782">
            <a:off x="3369787" y="1940414"/>
            <a:ext cx="3573779" cy="941705"/>
          </a:xfrm>
          <a:custGeom>
            <a:avLst/>
            <a:gdLst/>
            <a:ahLst/>
            <a:cxnLst/>
            <a:rect l="l" t="t" r="r" b="b"/>
            <a:pathLst>
              <a:path w="3573779" h="941704">
                <a:moveTo>
                  <a:pt x="0" y="941197"/>
                </a:moveTo>
                <a:lnTo>
                  <a:pt x="3573716" y="0"/>
                </a:lnTo>
              </a:path>
            </a:pathLst>
          </a:custGeom>
          <a:ln w="31749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4E1F41A6-2EEE-1B1D-6377-546C27D2B124}"/>
              </a:ext>
            </a:extLst>
          </p:cNvPr>
          <p:cNvSpPr/>
          <p:nvPr/>
        </p:nvSpPr>
        <p:spPr>
          <a:xfrm>
            <a:off x="4830759" y="174226"/>
            <a:ext cx="309245" cy="238760"/>
          </a:xfrm>
          <a:custGeom>
            <a:avLst/>
            <a:gdLst/>
            <a:ahLst/>
            <a:cxnLst/>
            <a:rect l="l" t="t" r="r" b="b"/>
            <a:pathLst>
              <a:path w="309244" h="238760">
                <a:moveTo>
                  <a:pt x="233171" y="0"/>
                </a:moveTo>
                <a:lnTo>
                  <a:pt x="229743" y="9664"/>
                </a:lnTo>
                <a:lnTo>
                  <a:pt x="243552" y="15651"/>
                </a:lnTo>
                <a:lnTo>
                  <a:pt x="255444" y="23934"/>
                </a:lnTo>
                <a:lnTo>
                  <a:pt x="279525" y="62331"/>
                </a:lnTo>
                <a:lnTo>
                  <a:pt x="287400" y="117906"/>
                </a:lnTo>
                <a:lnTo>
                  <a:pt x="286519" y="138916"/>
                </a:lnTo>
                <a:lnTo>
                  <a:pt x="273303" y="190372"/>
                </a:lnTo>
                <a:lnTo>
                  <a:pt x="243746" y="222528"/>
                </a:lnTo>
                <a:lnTo>
                  <a:pt x="230124" y="228536"/>
                </a:lnTo>
                <a:lnTo>
                  <a:pt x="233171" y="238213"/>
                </a:lnTo>
                <a:lnTo>
                  <a:pt x="278677" y="211171"/>
                </a:lnTo>
                <a:lnTo>
                  <a:pt x="304244" y="161245"/>
                </a:lnTo>
                <a:lnTo>
                  <a:pt x="309118" y="119164"/>
                </a:lnTo>
                <a:lnTo>
                  <a:pt x="307901" y="97330"/>
                </a:lnTo>
                <a:lnTo>
                  <a:pt x="298134" y="58620"/>
                </a:lnTo>
                <a:lnTo>
                  <a:pt x="265604" y="15266"/>
                </a:lnTo>
                <a:lnTo>
                  <a:pt x="250465" y="6231"/>
                </a:lnTo>
                <a:lnTo>
                  <a:pt x="233171" y="0"/>
                </a:lnTo>
                <a:close/>
              </a:path>
              <a:path w="309244" h="238760">
                <a:moveTo>
                  <a:pt x="75945" y="0"/>
                </a:moveTo>
                <a:lnTo>
                  <a:pt x="30565" y="27105"/>
                </a:lnTo>
                <a:lnTo>
                  <a:pt x="4889" y="77149"/>
                </a:lnTo>
                <a:lnTo>
                  <a:pt x="0" y="119164"/>
                </a:lnTo>
                <a:lnTo>
                  <a:pt x="1216" y="141047"/>
                </a:lnTo>
                <a:lnTo>
                  <a:pt x="10983" y="179757"/>
                </a:lnTo>
                <a:lnTo>
                  <a:pt x="43465" y="222970"/>
                </a:lnTo>
                <a:lnTo>
                  <a:pt x="75945" y="238213"/>
                </a:lnTo>
                <a:lnTo>
                  <a:pt x="78993" y="228536"/>
                </a:lnTo>
                <a:lnTo>
                  <a:pt x="65424" y="222528"/>
                </a:lnTo>
                <a:lnTo>
                  <a:pt x="53689" y="214164"/>
                </a:lnTo>
                <a:lnTo>
                  <a:pt x="29646" y="175149"/>
                </a:lnTo>
                <a:lnTo>
                  <a:pt x="21716" y="117906"/>
                </a:lnTo>
                <a:lnTo>
                  <a:pt x="22598" y="97584"/>
                </a:lnTo>
                <a:lnTo>
                  <a:pt x="35813" y="47396"/>
                </a:lnTo>
                <a:lnTo>
                  <a:pt x="65639" y="15651"/>
                </a:lnTo>
                <a:lnTo>
                  <a:pt x="79375" y="9664"/>
                </a:lnTo>
                <a:lnTo>
                  <a:pt x="759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9FC2D4-D69D-2228-131B-E6291E4684E0}"/>
              </a:ext>
            </a:extLst>
          </p:cNvPr>
          <p:cNvSpPr txBox="1"/>
          <p:nvPr/>
        </p:nvSpPr>
        <p:spPr>
          <a:xfrm>
            <a:off x="4830759" y="78881"/>
            <a:ext cx="5527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spc="55" dirty="0">
                <a:latin typeface="Cambria Math"/>
                <a:cs typeface="Cambria Math"/>
              </a:rPr>
              <a:t>x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F934FA-A0EB-5866-92DB-8D448E572F80}"/>
              </a:ext>
            </a:extLst>
          </p:cNvPr>
          <p:cNvSpPr txBox="1"/>
          <p:nvPr/>
        </p:nvSpPr>
        <p:spPr>
          <a:xfrm>
            <a:off x="386618" y="948809"/>
            <a:ext cx="184255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Given w and b, we can calculate </a:t>
            </a:r>
            <a:r>
              <a:rPr lang="en-US" sz="1800" i="1" spc="-20" dirty="0">
                <a:solidFill>
                  <a:srgbClr val="AB7942"/>
                </a:solidFill>
                <a:latin typeface="Cambria Math"/>
                <a:cs typeface="Cambria Math"/>
              </a:rPr>
              <a:t>J(w, b)</a:t>
            </a:r>
            <a:endParaRPr lang="en-US" sz="18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226839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0405" y="365482"/>
            <a:ext cx="7279005" cy="4099560"/>
            <a:chOff x="930405" y="365482"/>
            <a:chExt cx="7279005" cy="40995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05" y="365482"/>
              <a:ext cx="7278996" cy="40994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8124" y="1238250"/>
              <a:ext cx="2324100" cy="14859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9750" y="2057399"/>
              <a:ext cx="704850" cy="7143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14625" y="3605212"/>
              <a:ext cx="4314825" cy="695325"/>
            </a:xfrm>
            <a:custGeom>
              <a:avLst/>
              <a:gdLst/>
              <a:ahLst/>
              <a:cxnLst/>
              <a:rect l="l" t="t" r="r" b="b"/>
              <a:pathLst>
                <a:path w="4314825" h="695325">
                  <a:moveTo>
                    <a:pt x="3848100" y="695325"/>
                  </a:moveTo>
                  <a:lnTo>
                    <a:pt x="4314825" y="695325"/>
                  </a:lnTo>
                  <a:lnTo>
                    <a:pt x="4314825" y="400050"/>
                  </a:lnTo>
                  <a:lnTo>
                    <a:pt x="3848100" y="400050"/>
                  </a:lnTo>
                  <a:lnTo>
                    <a:pt x="3848100" y="695325"/>
                  </a:lnTo>
                  <a:close/>
                </a:path>
                <a:path w="4314825" h="695325">
                  <a:moveTo>
                    <a:pt x="0" y="295275"/>
                  </a:moveTo>
                  <a:lnTo>
                    <a:pt x="466725" y="295275"/>
                  </a:lnTo>
                  <a:lnTo>
                    <a:pt x="466725" y="0"/>
                  </a:lnTo>
                  <a:lnTo>
                    <a:pt x="0" y="0"/>
                  </a:lnTo>
                  <a:lnTo>
                    <a:pt x="0" y="295275"/>
                  </a:lnTo>
                  <a:close/>
                </a:path>
              </a:pathLst>
            </a:custGeom>
            <a:ln w="254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00449" y="3733799"/>
              <a:ext cx="1547495" cy="257175"/>
            </a:xfrm>
            <a:custGeom>
              <a:avLst/>
              <a:gdLst/>
              <a:ahLst/>
              <a:cxnLst/>
              <a:rect l="l" t="t" r="r" b="b"/>
              <a:pathLst>
                <a:path w="1547495" h="257175">
                  <a:moveTo>
                    <a:pt x="1547495" y="257162"/>
                  </a:moveTo>
                  <a:lnTo>
                    <a:pt x="1152525" y="0"/>
                  </a:lnTo>
                </a:path>
                <a:path w="1547495" h="257175">
                  <a:moveTo>
                    <a:pt x="1122172" y="0"/>
                  </a:moveTo>
                  <a:lnTo>
                    <a:pt x="0" y="253047"/>
                  </a:lnTo>
                </a:path>
              </a:pathLst>
            </a:custGeom>
            <a:ln w="38100">
              <a:solidFill>
                <a:srgbClr val="FF40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43453" y="3062224"/>
              <a:ext cx="190500" cy="681990"/>
            </a:xfrm>
            <a:custGeom>
              <a:avLst/>
              <a:gdLst/>
              <a:ahLst/>
              <a:cxnLst/>
              <a:rect l="l" t="t" r="r" b="b"/>
              <a:pathLst>
                <a:path w="190500" h="681989">
                  <a:moveTo>
                    <a:pt x="17303" y="545925"/>
                  </a:moveTo>
                  <a:lnTo>
                    <a:pt x="11237" y="546542"/>
                  </a:lnTo>
                  <a:lnTo>
                    <a:pt x="5635" y="549529"/>
                  </a:lnTo>
                  <a:lnTo>
                    <a:pt x="1692" y="554485"/>
                  </a:lnTo>
                  <a:lnTo>
                    <a:pt x="0" y="560324"/>
                  </a:lnTo>
                  <a:lnTo>
                    <a:pt x="617" y="566352"/>
                  </a:lnTo>
                  <a:lnTo>
                    <a:pt x="3603" y="571881"/>
                  </a:lnTo>
                  <a:lnTo>
                    <a:pt x="95297" y="681863"/>
                  </a:lnTo>
                  <a:lnTo>
                    <a:pt x="116021" y="656970"/>
                  </a:lnTo>
                  <a:lnTo>
                    <a:pt x="79422" y="656970"/>
                  </a:lnTo>
                  <a:lnTo>
                    <a:pt x="79295" y="612978"/>
                  </a:lnTo>
                  <a:lnTo>
                    <a:pt x="28114" y="551560"/>
                  </a:lnTo>
                  <a:lnTo>
                    <a:pt x="23155" y="547618"/>
                  </a:lnTo>
                  <a:lnTo>
                    <a:pt x="17303" y="545925"/>
                  </a:lnTo>
                  <a:close/>
                </a:path>
                <a:path w="190500" h="681989">
                  <a:moveTo>
                    <a:pt x="79422" y="613130"/>
                  </a:moveTo>
                  <a:lnTo>
                    <a:pt x="79422" y="656970"/>
                  </a:lnTo>
                  <a:lnTo>
                    <a:pt x="111172" y="656970"/>
                  </a:lnTo>
                  <a:lnTo>
                    <a:pt x="111172" y="646810"/>
                  </a:lnTo>
                  <a:lnTo>
                    <a:pt x="82978" y="646810"/>
                  </a:lnTo>
                  <a:lnTo>
                    <a:pt x="95234" y="632104"/>
                  </a:lnTo>
                  <a:lnTo>
                    <a:pt x="79422" y="613130"/>
                  </a:lnTo>
                  <a:close/>
                </a:path>
                <a:path w="190500" h="681989">
                  <a:moveTo>
                    <a:pt x="173164" y="545925"/>
                  </a:moveTo>
                  <a:lnTo>
                    <a:pt x="167312" y="547618"/>
                  </a:lnTo>
                  <a:lnTo>
                    <a:pt x="162353" y="551560"/>
                  </a:lnTo>
                  <a:lnTo>
                    <a:pt x="111172" y="612978"/>
                  </a:lnTo>
                  <a:lnTo>
                    <a:pt x="111172" y="656970"/>
                  </a:lnTo>
                  <a:lnTo>
                    <a:pt x="116021" y="656970"/>
                  </a:lnTo>
                  <a:lnTo>
                    <a:pt x="186864" y="571881"/>
                  </a:lnTo>
                  <a:lnTo>
                    <a:pt x="189851" y="566352"/>
                  </a:lnTo>
                  <a:lnTo>
                    <a:pt x="190468" y="560324"/>
                  </a:lnTo>
                  <a:lnTo>
                    <a:pt x="188775" y="554485"/>
                  </a:lnTo>
                  <a:lnTo>
                    <a:pt x="184832" y="549529"/>
                  </a:lnTo>
                  <a:lnTo>
                    <a:pt x="179230" y="546542"/>
                  </a:lnTo>
                  <a:lnTo>
                    <a:pt x="173164" y="545925"/>
                  </a:lnTo>
                  <a:close/>
                </a:path>
                <a:path w="190500" h="681989">
                  <a:moveTo>
                    <a:pt x="95234" y="632104"/>
                  </a:moveTo>
                  <a:lnTo>
                    <a:pt x="82978" y="646810"/>
                  </a:lnTo>
                  <a:lnTo>
                    <a:pt x="107489" y="646810"/>
                  </a:lnTo>
                  <a:lnTo>
                    <a:pt x="95234" y="632104"/>
                  </a:lnTo>
                  <a:close/>
                </a:path>
                <a:path w="190500" h="681989">
                  <a:moveTo>
                    <a:pt x="111172" y="612978"/>
                  </a:moveTo>
                  <a:lnTo>
                    <a:pt x="95234" y="632104"/>
                  </a:lnTo>
                  <a:lnTo>
                    <a:pt x="107489" y="646810"/>
                  </a:lnTo>
                  <a:lnTo>
                    <a:pt x="111172" y="646810"/>
                  </a:lnTo>
                  <a:lnTo>
                    <a:pt x="111172" y="612978"/>
                  </a:lnTo>
                  <a:close/>
                </a:path>
                <a:path w="190500" h="681989">
                  <a:moveTo>
                    <a:pt x="95234" y="49758"/>
                  </a:moveTo>
                  <a:lnTo>
                    <a:pt x="79422" y="68732"/>
                  </a:lnTo>
                  <a:lnTo>
                    <a:pt x="79422" y="613130"/>
                  </a:lnTo>
                  <a:lnTo>
                    <a:pt x="95234" y="632104"/>
                  </a:lnTo>
                  <a:lnTo>
                    <a:pt x="111045" y="613130"/>
                  </a:lnTo>
                  <a:lnTo>
                    <a:pt x="111045" y="68732"/>
                  </a:lnTo>
                  <a:lnTo>
                    <a:pt x="95234" y="49758"/>
                  </a:lnTo>
                  <a:close/>
                </a:path>
                <a:path w="190500" h="681989">
                  <a:moveTo>
                    <a:pt x="95297" y="0"/>
                  </a:moveTo>
                  <a:lnTo>
                    <a:pt x="3603" y="109855"/>
                  </a:lnTo>
                  <a:lnTo>
                    <a:pt x="617" y="115456"/>
                  </a:lnTo>
                  <a:lnTo>
                    <a:pt x="0" y="121523"/>
                  </a:lnTo>
                  <a:lnTo>
                    <a:pt x="1692" y="127375"/>
                  </a:lnTo>
                  <a:lnTo>
                    <a:pt x="5635" y="132333"/>
                  </a:lnTo>
                  <a:lnTo>
                    <a:pt x="11237" y="135320"/>
                  </a:lnTo>
                  <a:lnTo>
                    <a:pt x="17303" y="135937"/>
                  </a:lnTo>
                  <a:lnTo>
                    <a:pt x="23155" y="134244"/>
                  </a:lnTo>
                  <a:lnTo>
                    <a:pt x="28114" y="130301"/>
                  </a:lnTo>
                  <a:lnTo>
                    <a:pt x="79295" y="68884"/>
                  </a:lnTo>
                  <a:lnTo>
                    <a:pt x="79422" y="24892"/>
                  </a:lnTo>
                  <a:lnTo>
                    <a:pt x="116045" y="24892"/>
                  </a:lnTo>
                  <a:lnTo>
                    <a:pt x="95297" y="0"/>
                  </a:lnTo>
                  <a:close/>
                </a:path>
                <a:path w="190500" h="681989">
                  <a:moveTo>
                    <a:pt x="116045" y="24892"/>
                  </a:moveTo>
                  <a:lnTo>
                    <a:pt x="111172" y="24892"/>
                  </a:lnTo>
                  <a:lnTo>
                    <a:pt x="111172" y="68884"/>
                  </a:lnTo>
                  <a:lnTo>
                    <a:pt x="162353" y="130301"/>
                  </a:lnTo>
                  <a:lnTo>
                    <a:pt x="167312" y="134244"/>
                  </a:lnTo>
                  <a:lnTo>
                    <a:pt x="173164" y="135937"/>
                  </a:lnTo>
                  <a:lnTo>
                    <a:pt x="179230" y="135320"/>
                  </a:lnTo>
                  <a:lnTo>
                    <a:pt x="184832" y="132333"/>
                  </a:lnTo>
                  <a:lnTo>
                    <a:pt x="188775" y="127375"/>
                  </a:lnTo>
                  <a:lnTo>
                    <a:pt x="190468" y="121523"/>
                  </a:lnTo>
                  <a:lnTo>
                    <a:pt x="189851" y="115456"/>
                  </a:lnTo>
                  <a:lnTo>
                    <a:pt x="186864" y="109855"/>
                  </a:lnTo>
                  <a:lnTo>
                    <a:pt x="116045" y="24892"/>
                  </a:lnTo>
                  <a:close/>
                </a:path>
                <a:path w="190500" h="681989">
                  <a:moveTo>
                    <a:pt x="111172" y="35051"/>
                  </a:moveTo>
                  <a:lnTo>
                    <a:pt x="107489" y="35051"/>
                  </a:lnTo>
                  <a:lnTo>
                    <a:pt x="95234" y="49758"/>
                  </a:lnTo>
                  <a:lnTo>
                    <a:pt x="111172" y="68884"/>
                  </a:lnTo>
                  <a:lnTo>
                    <a:pt x="111172" y="35051"/>
                  </a:lnTo>
                  <a:close/>
                </a:path>
                <a:path w="190500" h="681989">
                  <a:moveTo>
                    <a:pt x="111172" y="24892"/>
                  </a:moveTo>
                  <a:lnTo>
                    <a:pt x="79422" y="24892"/>
                  </a:lnTo>
                  <a:lnTo>
                    <a:pt x="79422" y="68732"/>
                  </a:lnTo>
                  <a:lnTo>
                    <a:pt x="95234" y="49758"/>
                  </a:lnTo>
                  <a:lnTo>
                    <a:pt x="82978" y="35051"/>
                  </a:lnTo>
                  <a:lnTo>
                    <a:pt x="111172" y="35051"/>
                  </a:lnTo>
                  <a:lnTo>
                    <a:pt x="111172" y="24892"/>
                  </a:lnTo>
                  <a:close/>
                </a:path>
                <a:path w="190500" h="681989">
                  <a:moveTo>
                    <a:pt x="107489" y="35051"/>
                  </a:moveTo>
                  <a:lnTo>
                    <a:pt x="82978" y="35051"/>
                  </a:lnTo>
                  <a:lnTo>
                    <a:pt x="95234" y="49758"/>
                  </a:lnTo>
                  <a:lnTo>
                    <a:pt x="107489" y="35051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08499" y="3366770"/>
              <a:ext cx="1819910" cy="185420"/>
            </a:xfrm>
            <a:custGeom>
              <a:avLst/>
              <a:gdLst/>
              <a:ahLst/>
              <a:cxnLst/>
              <a:rect l="l" t="t" r="r" b="b"/>
              <a:pathLst>
                <a:path w="1819909" h="185420">
                  <a:moveTo>
                    <a:pt x="1760347" y="0"/>
                  </a:moveTo>
                  <a:lnTo>
                    <a:pt x="1757679" y="7492"/>
                  </a:lnTo>
                  <a:lnTo>
                    <a:pt x="1768443" y="12184"/>
                  </a:lnTo>
                  <a:lnTo>
                    <a:pt x="1777682" y="18637"/>
                  </a:lnTo>
                  <a:lnTo>
                    <a:pt x="1799812" y="61499"/>
                  </a:lnTo>
                  <a:lnTo>
                    <a:pt x="1802510" y="91693"/>
                  </a:lnTo>
                  <a:lnTo>
                    <a:pt x="1801840" y="108076"/>
                  </a:lnTo>
                  <a:lnTo>
                    <a:pt x="1791589" y="148081"/>
                  </a:lnTo>
                  <a:lnTo>
                    <a:pt x="1758060" y="177799"/>
                  </a:lnTo>
                  <a:lnTo>
                    <a:pt x="1760347" y="185292"/>
                  </a:lnTo>
                  <a:lnTo>
                    <a:pt x="1795708" y="164290"/>
                  </a:lnTo>
                  <a:lnTo>
                    <a:pt x="1815591" y="125475"/>
                  </a:lnTo>
                  <a:lnTo>
                    <a:pt x="1819402" y="92709"/>
                  </a:lnTo>
                  <a:lnTo>
                    <a:pt x="1818449" y="75731"/>
                  </a:lnTo>
                  <a:lnTo>
                    <a:pt x="1804161" y="32511"/>
                  </a:lnTo>
                  <a:lnTo>
                    <a:pt x="1773801" y="4883"/>
                  </a:lnTo>
                  <a:lnTo>
                    <a:pt x="1760347" y="0"/>
                  </a:lnTo>
                  <a:close/>
                </a:path>
                <a:path w="1819909" h="185420">
                  <a:moveTo>
                    <a:pt x="59054" y="0"/>
                  </a:moveTo>
                  <a:lnTo>
                    <a:pt x="23693" y="21127"/>
                  </a:lnTo>
                  <a:lnTo>
                    <a:pt x="3809" y="60039"/>
                  </a:lnTo>
                  <a:lnTo>
                    <a:pt x="0" y="92709"/>
                  </a:lnTo>
                  <a:lnTo>
                    <a:pt x="952" y="109759"/>
                  </a:lnTo>
                  <a:lnTo>
                    <a:pt x="15239" y="152907"/>
                  </a:lnTo>
                  <a:lnTo>
                    <a:pt x="45600" y="180482"/>
                  </a:lnTo>
                  <a:lnTo>
                    <a:pt x="59054" y="185292"/>
                  </a:lnTo>
                  <a:lnTo>
                    <a:pt x="61340" y="177799"/>
                  </a:lnTo>
                  <a:lnTo>
                    <a:pt x="50815" y="173085"/>
                  </a:lnTo>
                  <a:lnTo>
                    <a:pt x="41719" y="166560"/>
                  </a:lnTo>
                  <a:lnTo>
                    <a:pt x="19589" y="122935"/>
                  </a:lnTo>
                  <a:lnTo>
                    <a:pt x="16890" y="91693"/>
                  </a:lnTo>
                  <a:lnTo>
                    <a:pt x="17561" y="75906"/>
                  </a:lnTo>
                  <a:lnTo>
                    <a:pt x="27812" y="36829"/>
                  </a:lnTo>
                  <a:lnTo>
                    <a:pt x="61722" y="7492"/>
                  </a:lnTo>
                  <a:lnTo>
                    <a:pt x="590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97501" y="3310953"/>
            <a:ext cx="1885314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i="1" spc="185">
                <a:latin typeface="Cambria Math"/>
                <a:cs typeface="Cambria Math"/>
              </a:rPr>
              <a:t>J</a:t>
            </a:r>
            <a:r>
              <a:rPr sz="1550" i="1" spc="355">
                <a:latin typeface="Cambria Math"/>
                <a:cs typeface="Cambria Math"/>
              </a:rPr>
              <a:t> </a:t>
            </a:r>
            <a:r>
              <a:rPr sz="1550" i="1">
                <a:latin typeface="Cambria Math"/>
                <a:cs typeface="Cambria Math"/>
              </a:rPr>
              <a:t>w</a:t>
            </a:r>
            <a:r>
              <a:rPr sz="1550" i="1" spc="155">
                <a:latin typeface="Cambria Math"/>
                <a:cs typeface="Cambria Math"/>
              </a:rPr>
              <a:t> </a:t>
            </a:r>
            <a:r>
              <a:rPr sz="1550" i="1">
                <a:latin typeface="Cambria Math"/>
                <a:cs typeface="Cambria Math"/>
              </a:rPr>
              <a:t>=</a:t>
            </a:r>
            <a:r>
              <a:rPr sz="1550" i="1" spc="140">
                <a:latin typeface="Cambria Math"/>
                <a:cs typeface="Cambria Math"/>
              </a:rPr>
              <a:t> </a:t>
            </a:r>
            <a:r>
              <a:rPr sz="1550" i="1" spc="680">
                <a:latin typeface="Cambria Math"/>
                <a:cs typeface="Cambria Math"/>
              </a:rPr>
              <a:t>-</a:t>
            </a:r>
            <a:r>
              <a:rPr sz="1550" i="1" spc="70">
                <a:latin typeface="Cambria Math"/>
                <a:cs typeface="Cambria Math"/>
              </a:rPr>
              <a:t>10,</a:t>
            </a:r>
            <a:r>
              <a:rPr sz="1550" i="1" spc="-140">
                <a:latin typeface="Cambria Math"/>
                <a:cs typeface="Cambria Math"/>
              </a:rPr>
              <a:t> </a:t>
            </a:r>
            <a:r>
              <a:rPr sz="1550" i="1" spc="100">
                <a:latin typeface="Cambria Math"/>
                <a:cs typeface="Cambria Math"/>
              </a:rPr>
              <a:t>b</a:t>
            </a:r>
            <a:r>
              <a:rPr sz="1550" i="1" spc="140">
                <a:latin typeface="Cambria Math"/>
                <a:cs typeface="Cambria Math"/>
              </a:rPr>
              <a:t> </a:t>
            </a:r>
            <a:r>
              <a:rPr sz="1550" i="1">
                <a:latin typeface="Cambria Math"/>
                <a:cs typeface="Cambria Math"/>
              </a:rPr>
              <a:t>=</a:t>
            </a:r>
            <a:r>
              <a:rPr sz="1550" i="1" spc="145">
                <a:latin typeface="Cambria Math"/>
                <a:cs typeface="Cambria Math"/>
              </a:rPr>
              <a:t> </a:t>
            </a:r>
            <a:r>
              <a:rPr sz="1550" i="1" spc="680">
                <a:latin typeface="Cambria Math"/>
                <a:cs typeface="Cambria Math"/>
              </a:rPr>
              <a:t>-</a:t>
            </a:r>
            <a:r>
              <a:rPr sz="1550" i="1" spc="80">
                <a:latin typeface="Cambria Math"/>
                <a:cs typeface="Cambria Math"/>
              </a:rPr>
              <a:t>15</a:t>
            </a:r>
            <a:endParaRPr sz="1550">
              <a:latin typeface="Cambria Math"/>
              <a:cs typeface="Cambria Math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62425" y="142875"/>
            <a:ext cx="4615954" cy="607212"/>
            <a:chOff x="4162425" y="142875"/>
            <a:chExt cx="4615954" cy="607212"/>
          </a:xfrm>
        </p:grpSpPr>
        <p:sp>
          <p:nvSpPr>
            <p:cNvPr id="12" name="object 12"/>
            <p:cNvSpPr/>
            <p:nvPr/>
          </p:nvSpPr>
          <p:spPr>
            <a:xfrm>
              <a:off x="4515992" y="263017"/>
              <a:ext cx="646430" cy="361950"/>
            </a:xfrm>
            <a:custGeom>
              <a:avLst/>
              <a:gdLst/>
              <a:ahLst/>
              <a:cxnLst/>
              <a:rect l="l" t="t" r="r" b="b"/>
              <a:pathLst>
                <a:path w="646429" h="361950">
                  <a:moveTo>
                    <a:pt x="599313" y="0"/>
                  </a:moveTo>
                  <a:lnTo>
                    <a:pt x="0" y="112522"/>
                  </a:lnTo>
                  <a:lnTo>
                    <a:pt x="46736" y="361569"/>
                  </a:lnTo>
                  <a:lnTo>
                    <a:pt x="646049" y="249047"/>
                  </a:lnTo>
                  <a:lnTo>
                    <a:pt x="5993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15992" y="263017"/>
              <a:ext cx="646430" cy="361950"/>
            </a:xfrm>
            <a:custGeom>
              <a:avLst/>
              <a:gdLst/>
              <a:ahLst/>
              <a:cxnLst/>
              <a:rect l="l" t="t" r="r" b="b"/>
              <a:pathLst>
                <a:path w="646429" h="361950">
                  <a:moveTo>
                    <a:pt x="0" y="112522"/>
                  </a:moveTo>
                  <a:lnTo>
                    <a:pt x="599313" y="0"/>
                  </a:lnTo>
                  <a:lnTo>
                    <a:pt x="646049" y="249047"/>
                  </a:lnTo>
                  <a:lnTo>
                    <a:pt x="46736" y="361569"/>
                  </a:lnTo>
                  <a:lnTo>
                    <a:pt x="0" y="11252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05434" y="269392"/>
              <a:ext cx="1972945" cy="480695"/>
            </a:xfrm>
            <a:custGeom>
              <a:avLst/>
              <a:gdLst/>
              <a:ahLst/>
              <a:cxnLst/>
              <a:rect l="l" t="t" r="r" b="b"/>
              <a:pathLst>
                <a:path w="1972945" h="480695">
                  <a:moveTo>
                    <a:pt x="829322" y="87655"/>
                  </a:moveTo>
                  <a:lnTo>
                    <a:pt x="822642" y="71742"/>
                  </a:lnTo>
                  <a:lnTo>
                    <a:pt x="810310" y="62204"/>
                  </a:lnTo>
                  <a:lnTo>
                    <a:pt x="810310" y="100215"/>
                  </a:lnTo>
                  <a:lnTo>
                    <a:pt x="806107" y="151206"/>
                  </a:lnTo>
                  <a:lnTo>
                    <a:pt x="795248" y="199720"/>
                  </a:lnTo>
                  <a:lnTo>
                    <a:pt x="777989" y="245313"/>
                  </a:lnTo>
                  <a:lnTo>
                    <a:pt x="754557" y="287528"/>
                  </a:lnTo>
                  <a:lnTo>
                    <a:pt x="725208" y="325894"/>
                  </a:lnTo>
                  <a:lnTo>
                    <a:pt x="690168" y="359968"/>
                  </a:lnTo>
                  <a:lnTo>
                    <a:pt x="649706" y="389267"/>
                  </a:lnTo>
                  <a:lnTo>
                    <a:pt x="640829" y="391058"/>
                  </a:lnTo>
                  <a:lnTo>
                    <a:pt x="640829" y="438531"/>
                  </a:lnTo>
                  <a:lnTo>
                    <a:pt x="572350" y="453783"/>
                  </a:lnTo>
                  <a:lnTo>
                    <a:pt x="519899" y="458101"/>
                  </a:lnTo>
                  <a:lnTo>
                    <a:pt x="467347" y="460794"/>
                  </a:lnTo>
                  <a:lnTo>
                    <a:pt x="414718" y="461822"/>
                  </a:lnTo>
                  <a:lnTo>
                    <a:pt x="362064" y="460794"/>
                  </a:lnTo>
                  <a:lnTo>
                    <a:pt x="309486" y="458101"/>
                  </a:lnTo>
                  <a:lnTo>
                    <a:pt x="257009" y="453783"/>
                  </a:lnTo>
                  <a:lnTo>
                    <a:pt x="204685" y="447814"/>
                  </a:lnTo>
                  <a:lnTo>
                    <a:pt x="188493" y="438531"/>
                  </a:lnTo>
                  <a:lnTo>
                    <a:pt x="188506" y="409829"/>
                  </a:lnTo>
                  <a:lnTo>
                    <a:pt x="244970" y="415886"/>
                  </a:lnTo>
                  <a:lnTo>
                    <a:pt x="301574" y="420293"/>
                  </a:lnTo>
                  <a:lnTo>
                    <a:pt x="358279" y="423049"/>
                  </a:lnTo>
                  <a:lnTo>
                    <a:pt x="415061" y="424129"/>
                  </a:lnTo>
                  <a:lnTo>
                    <a:pt x="471639" y="423265"/>
                  </a:lnTo>
                  <a:lnTo>
                    <a:pt x="528154" y="420636"/>
                  </a:lnTo>
                  <a:lnTo>
                    <a:pt x="584568" y="416280"/>
                  </a:lnTo>
                  <a:lnTo>
                    <a:pt x="640816" y="410159"/>
                  </a:lnTo>
                  <a:lnTo>
                    <a:pt x="640829" y="438531"/>
                  </a:lnTo>
                  <a:lnTo>
                    <a:pt x="640829" y="391058"/>
                  </a:lnTo>
                  <a:lnTo>
                    <a:pt x="601751" y="395630"/>
                  </a:lnTo>
                  <a:lnTo>
                    <a:pt x="555193" y="399859"/>
                  </a:lnTo>
                  <a:lnTo>
                    <a:pt x="508533" y="402882"/>
                  </a:lnTo>
                  <a:lnTo>
                    <a:pt x="461822" y="404685"/>
                  </a:lnTo>
                  <a:lnTo>
                    <a:pt x="415061" y="405282"/>
                  </a:lnTo>
                  <a:lnTo>
                    <a:pt x="368020" y="404507"/>
                  </a:lnTo>
                  <a:lnTo>
                    <a:pt x="321030" y="402564"/>
                  </a:lnTo>
                  <a:lnTo>
                    <a:pt x="274104" y="399478"/>
                  </a:lnTo>
                  <a:lnTo>
                    <a:pt x="227253" y="395236"/>
                  </a:lnTo>
                  <a:lnTo>
                    <a:pt x="180530" y="389839"/>
                  </a:lnTo>
                  <a:lnTo>
                    <a:pt x="139141" y="359956"/>
                  </a:lnTo>
                  <a:lnTo>
                    <a:pt x="104127" y="325894"/>
                  </a:lnTo>
                  <a:lnTo>
                    <a:pt x="74777" y="287515"/>
                  </a:lnTo>
                  <a:lnTo>
                    <a:pt x="51346" y="245300"/>
                  </a:lnTo>
                  <a:lnTo>
                    <a:pt x="34074" y="199682"/>
                  </a:lnTo>
                  <a:lnTo>
                    <a:pt x="23241" y="151206"/>
                  </a:lnTo>
                  <a:lnTo>
                    <a:pt x="19024" y="100152"/>
                  </a:lnTo>
                  <a:lnTo>
                    <a:pt x="50050" y="113284"/>
                  </a:lnTo>
                  <a:lnTo>
                    <a:pt x="87757" y="125044"/>
                  </a:lnTo>
                  <a:lnTo>
                    <a:pt x="131432" y="135318"/>
                  </a:lnTo>
                  <a:lnTo>
                    <a:pt x="180378" y="143967"/>
                  </a:lnTo>
                  <a:lnTo>
                    <a:pt x="233997" y="150926"/>
                  </a:lnTo>
                  <a:lnTo>
                    <a:pt x="291325" y="156019"/>
                  </a:lnTo>
                  <a:lnTo>
                    <a:pt x="351828" y="159156"/>
                  </a:lnTo>
                  <a:lnTo>
                    <a:pt x="414718" y="160223"/>
                  </a:lnTo>
                  <a:lnTo>
                    <a:pt x="477697" y="159156"/>
                  </a:lnTo>
                  <a:lnTo>
                    <a:pt x="538226" y="156006"/>
                  </a:lnTo>
                  <a:lnTo>
                    <a:pt x="595591" y="150914"/>
                  </a:lnTo>
                  <a:lnTo>
                    <a:pt x="649097" y="143967"/>
                  </a:lnTo>
                  <a:lnTo>
                    <a:pt x="698030" y="135318"/>
                  </a:lnTo>
                  <a:lnTo>
                    <a:pt x="741705" y="125044"/>
                  </a:lnTo>
                  <a:lnTo>
                    <a:pt x="779399" y="113284"/>
                  </a:lnTo>
                  <a:lnTo>
                    <a:pt x="810310" y="100215"/>
                  </a:lnTo>
                  <a:lnTo>
                    <a:pt x="810310" y="62204"/>
                  </a:lnTo>
                  <a:lnTo>
                    <a:pt x="805764" y="58686"/>
                  </a:lnTo>
                  <a:lnTo>
                    <a:pt x="805764" y="81318"/>
                  </a:lnTo>
                  <a:lnTo>
                    <a:pt x="776401" y="94272"/>
                  </a:lnTo>
                  <a:lnTo>
                    <a:pt x="739749" y="105930"/>
                  </a:lnTo>
                  <a:lnTo>
                    <a:pt x="696683" y="116192"/>
                  </a:lnTo>
                  <a:lnTo>
                    <a:pt x="648042" y="124891"/>
                  </a:lnTo>
                  <a:lnTo>
                    <a:pt x="594664" y="131889"/>
                  </a:lnTo>
                  <a:lnTo>
                    <a:pt x="537425" y="137071"/>
                  </a:lnTo>
                  <a:lnTo>
                    <a:pt x="477151" y="140284"/>
                  </a:lnTo>
                  <a:lnTo>
                    <a:pt x="414718" y="141376"/>
                  </a:lnTo>
                  <a:lnTo>
                    <a:pt x="352272" y="140284"/>
                  </a:lnTo>
                  <a:lnTo>
                    <a:pt x="291998" y="137071"/>
                  </a:lnTo>
                  <a:lnTo>
                    <a:pt x="234734" y="131889"/>
                  </a:lnTo>
                  <a:lnTo>
                    <a:pt x="181343" y="124879"/>
                  </a:lnTo>
                  <a:lnTo>
                    <a:pt x="132676" y="116179"/>
                  </a:lnTo>
                  <a:lnTo>
                    <a:pt x="89598" y="105918"/>
                  </a:lnTo>
                  <a:lnTo>
                    <a:pt x="71501" y="100152"/>
                  </a:lnTo>
                  <a:lnTo>
                    <a:pt x="52933" y="94246"/>
                  </a:lnTo>
                  <a:lnTo>
                    <a:pt x="23558" y="81280"/>
                  </a:lnTo>
                  <a:lnTo>
                    <a:pt x="34442" y="73710"/>
                  </a:lnTo>
                  <a:lnTo>
                    <a:pt x="53759" y="64465"/>
                  </a:lnTo>
                  <a:lnTo>
                    <a:pt x="125285" y="43903"/>
                  </a:lnTo>
                  <a:lnTo>
                    <a:pt x="165747" y="36436"/>
                  </a:lnTo>
                  <a:lnTo>
                    <a:pt x="210007" y="30226"/>
                  </a:lnTo>
                  <a:lnTo>
                    <a:pt x="257556" y="25323"/>
                  </a:lnTo>
                  <a:lnTo>
                    <a:pt x="307848" y="21755"/>
                  </a:lnTo>
                  <a:lnTo>
                    <a:pt x="360375" y="19583"/>
                  </a:lnTo>
                  <a:lnTo>
                    <a:pt x="414604" y="18846"/>
                  </a:lnTo>
                  <a:lnTo>
                    <a:pt x="468845" y="19583"/>
                  </a:lnTo>
                  <a:lnTo>
                    <a:pt x="521385" y="21755"/>
                  </a:lnTo>
                  <a:lnTo>
                    <a:pt x="571690" y="25323"/>
                  </a:lnTo>
                  <a:lnTo>
                    <a:pt x="619239" y="30226"/>
                  </a:lnTo>
                  <a:lnTo>
                    <a:pt x="663511" y="36436"/>
                  </a:lnTo>
                  <a:lnTo>
                    <a:pt x="703973" y="43903"/>
                  </a:lnTo>
                  <a:lnTo>
                    <a:pt x="745909" y="54292"/>
                  </a:lnTo>
                  <a:lnTo>
                    <a:pt x="794905" y="73748"/>
                  </a:lnTo>
                  <a:lnTo>
                    <a:pt x="805764" y="81318"/>
                  </a:lnTo>
                  <a:lnTo>
                    <a:pt x="805764" y="58686"/>
                  </a:lnTo>
                  <a:lnTo>
                    <a:pt x="731786" y="30937"/>
                  </a:lnTo>
                  <a:lnTo>
                    <a:pt x="681799" y="20421"/>
                  </a:lnTo>
                  <a:lnTo>
                    <a:pt x="623925" y="11836"/>
                  </a:lnTo>
                  <a:lnTo>
                    <a:pt x="559320" y="5422"/>
                  </a:lnTo>
                  <a:lnTo>
                    <a:pt x="489153" y="1397"/>
                  </a:lnTo>
                  <a:lnTo>
                    <a:pt x="414604" y="0"/>
                  </a:lnTo>
                  <a:lnTo>
                    <a:pt x="340067" y="1397"/>
                  </a:lnTo>
                  <a:lnTo>
                    <a:pt x="269913" y="5422"/>
                  </a:lnTo>
                  <a:lnTo>
                    <a:pt x="205320" y="11836"/>
                  </a:lnTo>
                  <a:lnTo>
                    <a:pt x="147459" y="20421"/>
                  </a:lnTo>
                  <a:lnTo>
                    <a:pt x="97497" y="30937"/>
                  </a:lnTo>
                  <a:lnTo>
                    <a:pt x="56591" y="43141"/>
                  </a:lnTo>
                  <a:lnTo>
                    <a:pt x="6680" y="71742"/>
                  </a:lnTo>
                  <a:lnTo>
                    <a:pt x="0" y="87655"/>
                  </a:lnTo>
                  <a:lnTo>
                    <a:pt x="0" y="94272"/>
                  </a:lnTo>
                  <a:lnTo>
                    <a:pt x="2832" y="141820"/>
                  </a:lnTo>
                  <a:lnTo>
                    <a:pt x="11226" y="187680"/>
                  </a:lnTo>
                  <a:lnTo>
                    <a:pt x="25019" y="231444"/>
                  </a:lnTo>
                  <a:lnTo>
                    <a:pt x="44069" y="272732"/>
                  </a:lnTo>
                  <a:lnTo>
                    <a:pt x="68211" y="311150"/>
                  </a:lnTo>
                  <a:lnTo>
                    <a:pt x="97294" y="346303"/>
                  </a:lnTo>
                  <a:lnTo>
                    <a:pt x="131165" y="377799"/>
                  </a:lnTo>
                  <a:lnTo>
                    <a:pt x="169659" y="405282"/>
                  </a:lnTo>
                  <a:lnTo>
                    <a:pt x="169659" y="429183"/>
                  </a:lnTo>
                  <a:lnTo>
                    <a:pt x="189230" y="462267"/>
                  </a:lnTo>
                  <a:lnTo>
                    <a:pt x="255130" y="472567"/>
                  </a:lnTo>
                  <a:lnTo>
                    <a:pt x="308229" y="476935"/>
                  </a:lnTo>
                  <a:lnTo>
                    <a:pt x="361442" y="479640"/>
                  </a:lnTo>
                  <a:lnTo>
                    <a:pt x="414718" y="480682"/>
                  </a:lnTo>
                  <a:lnTo>
                    <a:pt x="467969" y="479640"/>
                  </a:lnTo>
                  <a:lnTo>
                    <a:pt x="521157" y="476935"/>
                  </a:lnTo>
                  <a:lnTo>
                    <a:pt x="574230" y="472567"/>
                  </a:lnTo>
                  <a:lnTo>
                    <a:pt x="627164" y="466534"/>
                  </a:lnTo>
                  <a:lnTo>
                    <a:pt x="640664" y="461822"/>
                  </a:lnTo>
                  <a:lnTo>
                    <a:pt x="650430" y="453961"/>
                  </a:lnTo>
                  <a:lnTo>
                    <a:pt x="657237" y="442582"/>
                  </a:lnTo>
                  <a:lnTo>
                    <a:pt x="659676" y="429183"/>
                  </a:lnTo>
                  <a:lnTo>
                    <a:pt x="659676" y="410159"/>
                  </a:lnTo>
                  <a:lnTo>
                    <a:pt x="659676" y="409829"/>
                  </a:lnTo>
                  <a:lnTo>
                    <a:pt x="659676" y="405282"/>
                  </a:lnTo>
                  <a:lnTo>
                    <a:pt x="698169" y="377799"/>
                  </a:lnTo>
                  <a:lnTo>
                    <a:pt x="732040" y="346303"/>
                  </a:lnTo>
                  <a:lnTo>
                    <a:pt x="761123" y="311150"/>
                  </a:lnTo>
                  <a:lnTo>
                    <a:pt x="785266" y="272732"/>
                  </a:lnTo>
                  <a:lnTo>
                    <a:pt x="804303" y="231444"/>
                  </a:lnTo>
                  <a:lnTo>
                    <a:pt x="818108" y="187680"/>
                  </a:lnTo>
                  <a:lnTo>
                    <a:pt x="826490" y="141820"/>
                  </a:lnTo>
                  <a:lnTo>
                    <a:pt x="828967" y="100215"/>
                  </a:lnTo>
                  <a:lnTo>
                    <a:pt x="829322" y="94272"/>
                  </a:lnTo>
                  <a:lnTo>
                    <a:pt x="829322" y="87655"/>
                  </a:lnTo>
                  <a:close/>
                </a:path>
                <a:path w="1972945" h="480695">
                  <a:moveTo>
                    <a:pt x="1881009" y="221488"/>
                  </a:moveTo>
                  <a:lnTo>
                    <a:pt x="1874431" y="194284"/>
                  </a:lnTo>
                  <a:lnTo>
                    <a:pt x="1862162" y="177787"/>
                  </a:lnTo>
                  <a:lnTo>
                    <a:pt x="1862162" y="221488"/>
                  </a:lnTo>
                  <a:lnTo>
                    <a:pt x="1854708" y="245376"/>
                  </a:lnTo>
                  <a:lnTo>
                    <a:pt x="1798828" y="290703"/>
                  </a:lnTo>
                  <a:lnTo>
                    <a:pt x="1752866" y="309765"/>
                  </a:lnTo>
                  <a:lnTo>
                    <a:pt x="1696529" y="324866"/>
                  </a:lnTo>
                  <a:lnTo>
                    <a:pt x="1631073" y="334784"/>
                  </a:lnTo>
                  <a:lnTo>
                    <a:pt x="1557718" y="338353"/>
                  </a:lnTo>
                  <a:lnTo>
                    <a:pt x="1484363" y="334784"/>
                  </a:lnTo>
                  <a:lnTo>
                    <a:pt x="1418907" y="324866"/>
                  </a:lnTo>
                  <a:lnTo>
                    <a:pt x="1362570" y="309765"/>
                  </a:lnTo>
                  <a:lnTo>
                    <a:pt x="1316609" y="290703"/>
                  </a:lnTo>
                  <a:lnTo>
                    <a:pt x="1282255" y="268833"/>
                  </a:lnTo>
                  <a:lnTo>
                    <a:pt x="1253274" y="221488"/>
                  </a:lnTo>
                  <a:lnTo>
                    <a:pt x="1258849" y="200533"/>
                  </a:lnTo>
                  <a:lnTo>
                    <a:pt x="1301216" y="160464"/>
                  </a:lnTo>
                  <a:lnTo>
                    <a:pt x="1336548" y="142748"/>
                  </a:lnTo>
                  <a:lnTo>
                    <a:pt x="1384096" y="126415"/>
                  </a:lnTo>
                  <a:lnTo>
                    <a:pt x="1437703" y="114465"/>
                  </a:lnTo>
                  <a:lnTo>
                    <a:pt x="1496034" y="107124"/>
                  </a:lnTo>
                  <a:lnTo>
                    <a:pt x="1557718" y="104622"/>
                  </a:lnTo>
                  <a:lnTo>
                    <a:pt x="1631073" y="108191"/>
                  </a:lnTo>
                  <a:lnTo>
                    <a:pt x="1696529" y="118122"/>
                  </a:lnTo>
                  <a:lnTo>
                    <a:pt x="1752866" y="133210"/>
                  </a:lnTo>
                  <a:lnTo>
                    <a:pt x="1798828" y="152285"/>
                  </a:lnTo>
                  <a:lnTo>
                    <a:pt x="1833194" y="174142"/>
                  </a:lnTo>
                  <a:lnTo>
                    <a:pt x="1862162" y="221488"/>
                  </a:lnTo>
                  <a:lnTo>
                    <a:pt x="1862162" y="177787"/>
                  </a:lnTo>
                  <a:lnTo>
                    <a:pt x="1825688" y="145821"/>
                  </a:lnTo>
                  <a:lnTo>
                    <a:pt x="1786166" y="125704"/>
                  </a:lnTo>
                  <a:lnTo>
                    <a:pt x="1738299" y="109080"/>
                  </a:lnTo>
                  <a:lnTo>
                    <a:pt x="1718818" y="104622"/>
                  </a:lnTo>
                  <a:lnTo>
                    <a:pt x="1683385" y="96507"/>
                  </a:lnTo>
                  <a:lnTo>
                    <a:pt x="1622755" y="88544"/>
                  </a:lnTo>
                  <a:lnTo>
                    <a:pt x="1557718" y="85775"/>
                  </a:lnTo>
                  <a:lnTo>
                    <a:pt x="1492681" y="88506"/>
                  </a:lnTo>
                  <a:lnTo>
                    <a:pt x="1432052" y="96367"/>
                  </a:lnTo>
                  <a:lnTo>
                    <a:pt x="1377137" y="108826"/>
                  </a:lnTo>
                  <a:lnTo>
                    <a:pt x="1329270" y="125361"/>
                  </a:lnTo>
                  <a:lnTo>
                    <a:pt x="1289748" y="145415"/>
                  </a:lnTo>
                  <a:lnTo>
                    <a:pt x="1241005" y="194005"/>
                  </a:lnTo>
                  <a:lnTo>
                    <a:pt x="1234427" y="221488"/>
                  </a:lnTo>
                  <a:lnTo>
                    <a:pt x="1241005" y="248704"/>
                  </a:lnTo>
                  <a:lnTo>
                    <a:pt x="1289748" y="297154"/>
                  </a:lnTo>
                  <a:lnTo>
                    <a:pt x="1329270" y="317271"/>
                  </a:lnTo>
                  <a:lnTo>
                    <a:pt x="1377149" y="333895"/>
                  </a:lnTo>
                  <a:lnTo>
                    <a:pt x="1432052" y="346468"/>
                  </a:lnTo>
                  <a:lnTo>
                    <a:pt x="1492681" y="354431"/>
                  </a:lnTo>
                  <a:lnTo>
                    <a:pt x="1557718" y="357212"/>
                  </a:lnTo>
                  <a:lnTo>
                    <a:pt x="1622755" y="354469"/>
                  </a:lnTo>
                  <a:lnTo>
                    <a:pt x="1683385" y="346608"/>
                  </a:lnTo>
                  <a:lnTo>
                    <a:pt x="1719732" y="338353"/>
                  </a:lnTo>
                  <a:lnTo>
                    <a:pt x="1738299" y="334149"/>
                  </a:lnTo>
                  <a:lnTo>
                    <a:pt x="1786166" y="317627"/>
                  </a:lnTo>
                  <a:lnTo>
                    <a:pt x="1825688" y="297573"/>
                  </a:lnTo>
                  <a:lnTo>
                    <a:pt x="1855546" y="274510"/>
                  </a:lnTo>
                  <a:lnTo>
                    <a:pt x="1874431" y="248970"/>
                  </a:lnTo>
                  <a:lnTo>
                    <a:pt x="1881009" y="221488"/>
                  </a:lnTo>
                  <a:close/>
                </a:path>
                <a:path w="1972945" h="480695">
                  <a:moveTo>
                    <a:pt x="1972437" y="221488"/>
                  </a:moveTo>
                  <a:lnTo>
                    <a:pt x="1967014" y="193243"/>
                  </a:lnTo>
                  <a:lnTo>
                    <a:pt x="1953590" y="170370"/>
                  </a:lnTo>
                  <a:lnTo>
                    <a:pt x="1953590" y="221488"/>
                  </a:lnTo>
                  <a:lnTo>
                    <a:pt x="1953590" y="226199"/>
                  </a:lnTo>
                  <a:lnTo>
                    <a:pt x="1933016" y="282105"/>
                  </a:lnTo>
                  <a:lnTo>
                    <a:pt x="1876044" y="331177"/>
                  </a:lnTo>
                  <a:lnTo>
                    <a:pt x="1836115" y="352145"/>
                  </a:lnTo>
                  <a:lnTo>
                    <a:pt x="1789760" y="370205"/>
                  </a:lnTo>
                  <a:lnTo>
                    <a:pt x="1737855" y="384949"/>
                  </a:lnTo>
                  <a:lnTo>
                    <a:pt x="1681289" y="395973"/>
                  </a:lnTo>
                  <a:lnTo>
                    <a:pt x="1620951" y="402882"/>
                  </a:lnTo>
                  <a:lnTo>
                    <a:pt x="1557718" y="405282"/>
                  </a:lnTo>
                  <a:lnTo>
                    <a:pt x="1494485" y="402882"/>
                  </a:lnTo>
                  <a:lnTo>
                    <a:pt x="1434147" y="395973"/>
                  </a:lnTo>
                  <a:lnTo>
                    <a:pt x="1377581" y="384949"/>
                  </a:lnTo>
                  <a:lnTo>
                    <a:pt x="1325676" y="370205"/>
                  </a:lnTo>
                  <a:lnTo>
                    <a:pt x="1279309" y="352145"/>
                  </a:lnTo>
                  <a:lnTo>
                    <a:pt x="1239393" y="331177"/>
                  </a:lnTo>
                  <a:lnTo>
                    <a:pt x="1206804" y="307695"/>
                  </a:lnTo>
                  <a:lnTo>
                    <a:pt x="1167142" y="254800"/>
                  </a:lnTo>
                  <a:lnTo>
                    <a:pt x="1161846" y="226199"/>
                  </a:lnTo>
                  <a:lnTo>
                    <a:pt x="1161846" y="221488"/>
                  </a:lnTo>
                  <a:lnTo>
                    <a:pt x="1180287" y="176479"/>
                  </a:lnTo>
                  <a:lnTo>
                    <a:pt x="1233004" y="134302"/>
                  </a:lnTo>
                  <a:lnTo>
                    <a:pt x="1270990" y="115570"/>
                  </a:lnTo>
                  <a:lnTo>
                    <a:pt x="1316075" y="99085"/>
                  </a:lnTo>
                  <a:lnTo>
                    <a:pt x="1367790" y="85369"/>
                  </a:lnTo>
                  <a:lnTo>
                    <a:pt x="1425625" y="74942"/>
                  </a:lnTo>
                  <a:lnTo>
                    <a:pt x="1489100" y="68300"/>
                  </a:lnTo>
                  <a:lnTo>
                    <a:pt x="1557718" y="65976"/>
                  </a:lnTo>
                  <a:lnTo>
                    <a:pt x="1626349" y="68300"/>
                  </a:lnTo>
                  <a:lnTo>
                    <a:pt x="1689823" y="74942"/>
                  </a:lnTo>
                  <a:lnTo>
                    <a:pt x="1747647" y="85369"/>
                  </a:lnTo>
                  <a:lnTo>
                    <a:pt x="1799361" y="99085"/>
                  </a:lnTo>
                  <a:lnTo>
                    <a:pt x="1844446" y="115570"/>
                  </a:lnTo>
                  <a:lnTo>
                    <a:pt x="1882444" y="134302"/>
                  </a:lnTo>
                  <a:lnTo>
                    <a:pt x="1935149" y="176479"/>
                  </a:lnTo>
                  <a:lnTo>
                    <a:pt x="1953590" y="221488"/>
                  </a:lnTo>
                  <a:lnTo>
                    <a:pt x="1953590" y="170370"/>
                  </a:lnTo>
                  <a:lnTo>
                    <a:pt x="1926145" y="141427"/>
                  </a:lnTo>
                  <a:lnTo>
                    <a:pt x="1892427" y="118579"/>
                  </a:lnTo>
                  <a:lnTo>
                    <a:pt x="1850974" y="98259"/>
                  </a:lnTo>
                  <a:lnTo>
                    <a:pt x="1802650" y="80822"/>
                  </a:lnTo>
                  <a:lnTo>
                    <a:pt x="1748307" y="66624"/>
                  </a:lnTo>
                  <a:lnTo>
                    <a:pt x="1688807" y="56032"/>
                  </a:lnTo>
                  <a:lnTo>
                    <a:pt x="1624990" y="49415"/>
                  </a:lnTo>
                  <a:lnTo>
                    <a:pt x="1557718" y="47129"/>
                  </a:lnTo>
                  <a:lnTo>
                    <a:pt x="1490446" y="49415"/>
                  </a:lnTo>
                  <a:lnTo>
                    <a:pt x="1426641" y="56032"/>
                  </a:lnTo>
                  <a:lnTo>
                    <a:pt x="1367129" y="66624"/>
                  </a:lnTo>
                  <a:lnTo>
                    <a:pt x="1312799" y="80822"/>
                  </a:lnTo>
                  <a:lnTo>
                    <a:pt x="1264475" y="98259"/>
                  </a:lnTo>
                  <a:lnTo>
                    <a:pt x="1223022" y="118579"/>
                  </a:lnTo>
                  <a:lnTo>
                    <a:pt x="1189291" y="141427"/>
                  </a:lnTo>
                  <a:lnTo>
                    <a:pt x="1148422" y="193243"/>
                  </a:lnTo>
                  <a:lnTo>
                    <a:pt x="1143000" y="221488"/>
                  </a:lnTo>
                  <a:lnTo>
                    <a:pt x="1143000" y="226199"/>
                  </a:lnTo>
                  <a:lnTo>
                    <a:pt x="1160551" y="283375"/>
                  </a:lnTo>
                  <a:lnTo>
                    <a:pt x="1209814" y="333984"/>
                  </a:lnTo>
                  <a:lnTo>
                    <a:pt x="1244727" y="356069"/>
                  </a:lnTo>
                  <a:lnTo>
                    <a:pt x="1285633" y="375589"/>
                  </a:lnTo>
                  <a:lnTo>
                    <a:pt x="1331899" y="392239"/>
                  </a:lnTo>
                  <a:lnTo>
                    <a:pt x="1382890" y="405739"/>
                  </a:lnTo>
                  <a:lnTo>
                    <a:pt x="1437944" y="415747"/>
                  </a:lnTo>
                  <a:lnTo>
                    <a:pt x="1496441" y="421982"/>
                  </a:lnTo>
                  <a:lnTo>
                    <a:pt x="1557718" y="424129"/>
                  </a:lnTo>
                  <a:lnTo>
                    <a:pt x="1619008" y="421982"/>
                  </a:lnTo>
                  <a:lnTo>
                    <a:pt x="1677492" y="415747"/>
                  </a:lnTo>
                  <a:lnTo>
                    <a:pt x="1732559" y="405739"/>
                  </a:lnTo>
                  <a:lnTo>
                    <a:pt x="1783537" y="392239"/>
                  </a:lnTo>
                  <a:lnTo>
                    <a:pt x="1829803" y="375589"/>
                  </a:lnTo>
                  <a:lnTo>
                    <a:pt x="1870710" y="356069"/>
                  </a:lnTo>
                  <a:lnTo>
                    <a:pt x="1905622" y="333984"/>
                  </a:lnTo>
                  <a:lnTo>
                    <a:pt x="1954885" y="283375"/>
                  </a:lnTo>
                  <a:lnTo>
                    <a:pt x="1972437" y="226199"/>
                  </a:lnTo>
                  <a:lnTo>
                    <a:pt x="1972437" y="2214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41265" y="371093"/>
              <a:ext cx="121285" cy="316230"/>
            </a:xfrm>
            <a:custGeom>
              <a:avLst/>
              <a:gdLst/>
              <a:ahLst/>
              <a:cxnLst/>
              <a:rect l="l" t="t" r="r" b="b"/>
              <a:pathLst>
                <a:path w="121285" h="316230">
                  <a:moveTo>
                    <a:pt x="109982" y="0"/>
                  </a:moveTo>
                  <a:lnTo>
                    <a:pt x="0" y="3936"/>
                  </a:lnTo>
                  <a:lnTo>
                    <a:pt x="10922" y="315721"/>
                  </a:lnTo>
                  <a:lnTo>
                    <a:pt x="120904" y="311911"/>
                  </a:lnTo>
                  <a:lnTo>
                    <a:pt x="1099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18404" y="536066"/>
              <a:ext cx="149860" cy="26670"/>
            </a:xfrm>
            <a:custGeom>
              <a:avLst/>
              <a:gdLst/>
              <a:ahLst/>
              <a:cxnLst/>
              <a:rect l="l" t="t" r="r" b="b"/>
              <a:pathLst>
                <a:path w="149860" h="26670">
                  <a:moveTo>
                    <a:pt x="0" y="26416"/>
                  </a:moveTo>
                  <a:lnTo>
                    <a:pt x="149606" y="0"/>
                  </a:lnTo>
                </a:path>
              </a:pathLst>
            </a:custGeom>
            <a:ln w="12699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62425" y="142875"/>
              <a:ext cx="590550" cy="466725"/>
            </a:xfrm>
            <a:custGeom>
              <a:avLst/>
              <a:gdLst/>
              <a:ahLst/>
              <a:cxnLst/>
              <a:rect l="l" t="t" r="r" b="b"/>
              <a:pathLst>
                <a:path w="590550" h="466725">
                  <a:moveTo>
                    <a:pt x="59055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590550" y="466725"/>
                  </a:lnTo>
                  <a:lnTo>
                    <a:pt x="5905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9712" rIns="0" bIns="0" rtlCol="0">
            <a:spAutoFit/>
          </a:bodyPr>
          <a:lstStyle/>
          <a:p>
            <a:pPr marL="4096385">
              <a:lnSpc>
                <a:spcPct val="100000"/>
              </a:lnSpc>
              <a:spcBef>
                <a:spcPts val="125"/>
              </a:spcBef>
            </a:pPr>
            <a:r>
              <a:rPr sz="3225" i="1" spc="75" baseline="11627">
                <a:latin typeface="Cambria Math"/>
                <a:cs typeface="Cambria Math"/>
              </a:rPr>
              <a:t>J</a:t>
            </a:r>
            <a:r>
              <a:rPr sz="1550" i="1" spc="50">
                <a:latin typeface="Cambria Math"/>
                <a:cs typeface="Cambria Math"/>
              </a:rPr>
              <a:t>(w,b)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F8C8EB83-01BC-77F6-524B-68137B43A73A}"/>
              </a:ext>
            </a:extLst>
          </p:cNvPr>
          <p:cNvSpPr txBox="1"/>
          <p:nvPr/>
        </p:nvSpPr>
        <p:spPr>
          <a:xfrm>
            <a:off x="916306" y="103684"/>
            <a:ext cx="193167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latin typeface="Verdana"/>
                <a:cs typeface="Verdana"/>
              </a:rPr>
              <a:t>(function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of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i="1" spc="-35" dirty="0">
                <a:latin typeface="Cambria Math"/>
                <a:cs typeface="Cambria Math"/>
              </a:rPr>
              <a:t>w,</a:t>
            </a:r>
            <a:r>
              <a:rPr sz="1800" i="1" spc="-95" dirty="0">
                <a:latin typeface="Cambria Math"/>
                <a:cs typeface="Cambria Math"/>
              </a:rPr>
              <a:t> </a:t>
            </a:r>
            <a:r>
              <a:rPr sz="1800" i="1" spc="-25" dirty="0">
                <a:latin typeface="Cambria Math"/>
                <a:cs typeface="Cambria Math"/>
              </a:rPr>
              <a:t>b</a:t>
            </a:r>
            <a:r>
              <a:rPr sz="1800" spc="-25" dirty="0">
                <a:latin typeface="Verdana"/>
                <a:cs typeface="Verdana"/>
              </a:rPr>
              <a:t>)</a:t>
            </a:r>
            <a:endParaRPr sz="1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object 11"/>
          <p:cNvGrpSpPr/>
          <p:nvPr/>
        </p:nvGrpSpPr>
        <p:grpSpPr>
          <a:xfrm>
            <a:off x="4162425" y="142875"/>
            <a:ext cx="4615954" cy="607212"/>
            <a:chOff x="4162425" y="142875"/>
            <a:chExt cx="4615954" cy="607212"/>
          </a:xfrm>
        </p:grpSpPr>
        <p:sp>
          <p:nvSpPr>
            <p:cNvPr id="12" name="object 12"/>
            <p:cNvSpPr/>
            <p:nvPr/>
          </p:nvSpPr>
          <p:spPr>
            <a:xfrm>
              <a:off x="4515992" y="263017"/>
              <a:ext cx="646430" cy="361950"/>
            </a:xfrm>
            <a:custGeom>
              <a:avLst/>
              <a:gdLst/>
              <a:ahLst/>
              <a:cxnLst/>
              <a:rect l="l" t="t" r="r" b="b"/>
              <a:pathLst>
                <a:path w="646429" h="361950">
                  <a:moveTo>
                    <a:pt x="599313" y="0"/>
                  </a:moveTo>
                  <a:lnTo>
                    <a:pt x="0" y="112522"/>
                  </a:lnTo>
                  <a:lnTo>
                    <a:pt x="46736" y="361569"/>
                  </a:lnTo>
                  <a:lnTo>
                    <a:pt x="646049" y="249047"/>
                  </a:lnTo>
                  <a:lnTo>
                    <a:pt x="5993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15992" y="263017"/>
              <a:ext cx="646430" cy="361950"/>
            </a:xfrm>
            <a:custGeom>
              <a:avLst/>
              <a:gdLst/>
              <a:ahLst/>
              <a:cxnLst/>
              <a:rect l="l" t="t" r="r" b="b"/>
              <a:pathLst>
                <a:path w="646429" h="361950">
                  <a:moveTo>
                    <a:pt x="0" y="112522"/>
                  </a:moveTo>
                  <a:lnTo>
                    <a:pt x="599313" y="0"/>
                  </a:lnTo>
                  <a:lnTo>
                    <a:pt x="646049" y="249047"/>
                  </a:lnTo>
                  <a:lnTo>
                    <a:pt x="46736" y="361569"/>
                  </a:lnTo>
                  <a:lnTo>
                    <a:pt x="0" y="11252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05434" y="269392"/>
              <a:ext cx="1972945" cy="480695"/>
            </a:xfrm>
            <a:custGeom>
              <a:avLst/>
              <a:gdLst/>
              <a:ahLst/>
              <a:cxnLst/>
              <a:rect l="l" t="t" r="r" b="b"/>
              <a:pathLst>
                <a:path w="1972945" h="480695">
                  <a:moveTo>
                    <a:pt x="829322" y="87655"/>
                  </a:moveTo>
                  <a:lnTo>
                    <a:pt x="822642" y="71742"/>
                  </a:lnTo>
                  <a:lnTo>
                    <a:pt x="810310" y="62204"/>
                  </a:lnTo>
                  <a:lnTo>
                    <a:pt x="810310" y="100215"/>
                  </a:lnTo>
                  <a:lnTo>
                    <a:pt x="806107" y="151206"/>
                  </a:lnTo>
                  <a:lnTo>
                    <a:pt x="795248" y="199720"/>
                  </a:lnTo>
                  <a:lnTo>
                    <a:pt x="777989" y="245313"/>
                  </a:lnTo>
                  <a:lnTo>
                    <a:pt x="754557" y="287528"/>
                  </a:lnTo>
                  <a:lnTo>
                    <a:pt x="725208" y="325894"/>
                  </a:lnTo>
                  <a:lnTo>
                    <a:pt x="690168" y="359968"/>
                  </a:lnTo>
                  <a:lnTo>
                    <a:pt x="649706" y="389267"/>
                  </a:lnTo>
                  <a:lnTo>
                    <a:pt x="640829" y="391058"/>
                  </a:lnTo>
                  <a:lnTo>
                    <a:pt x="640829" y="438531"/>
                  </a:lnTo>
                  <a:lnTo>
                    <a:pt x="572350" y="453783"/>
                  </a:lnTo>
                  <a:lnTo>
                    <a:pt x="519899" y="458101"/>
                  </a:lnTo>
                  <a:lnTo>
                    <a:pt x="467347" y="460794"/>
                  </a:lnTo>
                  <a:lnTo>
                    <a:pt x="414718" y="461822"/>
                  </a:lnTo>
                  <a:lnTo>
                    <a:pt x="362064" y="460794"/>
                  </a:lnTo>
                  <a:lnTo>
                    <a:pt x="309486" y="458101"/>
                  </a:lnTo>
                  <a:lnTo>
                    <a:pt x="257009" y="453783"/>
                  </a:lnTo>
                  <a:lnTo>
                    <a:pt x="204685" y="447814"/>
                  </a:lnTo>
                  <a:lnTo>
                    <a:pt x="188493" y="438531"/>
                  </a:lnTo>
                  <a:lnTo>
                    <a:pt x="188506" y="409829"/>
                  </a:lnTo>
                  <a:lnTo>
                    <a:pt x="244970" y="415886"/>
                  </a:lnTo>
                  <a:lnTo>
                    <a:pt x="301574" y="420293"/>
                  </a:lnTo>
                  <a:lnTo>
                    <a:pt x="358279" y="423049"/>
                  </a:lnTo>
                  <a:lnTo>
                    <a:pt x="415061" y="424129"/>
                  </a:lnTo>
                  <a:lnTo>
                    <a:pt x="471639" y="423265"/>
                  </a:lnTo>
                  <a:lnTo>
                    <a:pt x="528154" y="420636"/>
                  </a:lnTo>
                  <a:lnTo>
                    <a:pt x="584568" y="416280"/>
                  </a:lnTo>
                  <a:lnTo>
                    <a:pt x="640816" y="410159"/>
                  </a:lnTo>
                  <a:lnTo>
                    <a:pt x="640829" y="438531"/>
                  </a:lnTo>
                  <a:lnTo>
                    <a:pt x="640829" y="391058"/>
                  </a:lnTo>
                  <a:lnTo>
                    <a:pt x="601751" y="395630"/>
                  </a:lnTo>
                  <a:lnTo>
                    <a:pt x="555193" y="399859"/>
                  </a:lnTo>
                  <a:lnTo>
                    <a:pt x="508533" y="402882"/>
                  </a:lnTo>
                  <a:lnTo>
                    <a:pt x="461822" y="404685"/>
                  </a:lnTo>
                  <a:lnTo>
                    <a:pt x="415061" y="405282"/>
                  </a:lnTo>
                  <a:lnTo>
                    <a:pt x="368020" y="404507"/>
                  </a:lnTo>
                  <a:lnTo>
                    <a:pt x="321030" y="402564"/>
                  </a:lnTo>
                  <a:lnTo>
                    <a:pt x="274104" y="399478"/>
                  </a:lnTo>
                  <a:lnTo>
                    <a:pt x="227253" y="395236"/>
                  </a:lnTo>
                  <a:lnTo>
                    <a:pt x="180530" y="389839"/>
                  </a:lnTo>
                  <a:lnTo>
                    <a:pt x="139141" y="359956"/>
                  </a:lnTo>
                  <a:lnTo>
                    <a:pt x="104127" y="325894"/>
                  </a:lnTo>
                  <a:lnTo>
                    <a:pt x="74777" y="287515"/>
                  </a:lnTo>
                  <a:lnTo>
                    <a:pt x="51346" y="245300"/>
                  </a:lnTo>
                  <a:lnTo>
                    <a:pt x="34074" y="199682"/>
                  </a:lnTo>
                  <a:lnTo>
                    <a:pt x="23241" y="151206"/>
                  </a:lnTo>
                  <a:lnTo>
                    <a:pt x="19024" y="100152"/>
                  </a:lnTo>
                  <a:lnTo>
                    <a:pt x="50050" y="113284"/>
                  </a:lnTo>
                  <a:lnTo>
                    <a:pt x="87757" y="125044"/>
                  </a:lnTo>
                  <a:lnTo>
                    <a:pt x="131432" y="135318"/>
                  </a:lnTo>
                  <a:lnTo>
                    <a:pt x="180378" y="143967"/>
                  </a:lnTo>
                  <a:lnTo>
                    <a:pt x="233997" y="150926"/>
                  </a:lnTo>
                  <a:lnTo>
                    <a:pt x="291325" y="156019"/>
                  </a:lnTo>
                  <a:lnTo>
                    <a:pt x="351828" y="159156"/>
                  </a:lnTo>
                  <a:lnTo>
                    <a:pt x="414718" y="160223"/>
                  </a:lnTo>
                  <a:lnTo>
                    <a:pt x="477697" y="159156"/>
                  </a:lnTo>
                  <a:lnTo>
                    <a:pt x="538226" y="156006"/>
                  </a:lnTo>
                  <a:lnTo>
                    <a:pt x="595591" y="150914"/>
                  </a:lnTo>
                  <a:lnTo>
                    <a:pt x="649097" y="143967"/>
                  </a:lnTo>
                  <a:lnTo>
                    <a:pt x="698030" y="135318"/>
                  </a:lnTo>
                  <a:lnTo>
                    <a:pt x="741705" y="125044"/>
                  </a:lnTo>
                  <a:lnTo>
                    <a:pt x="779399" y="113284"/>
                  </a:lnTo>
                  <a:lnTo>
                    <a:pt x="810310" y="100215"/>
                  </a:lnTo>
                  <a:lnTo>
                    <a:pt x="810310" y="62204"/>
                  </a:lnTo>
                  <a:lnTo>
                    <a:pt x="805764" y="58686"/>
                  </a:lnTo>
                  <a:lnTo>
                    <a:pt x="805764" y="81318"/>
                  </a:lnTo>
                  <a:lnTo>
                    <a:pt x="776401" y="94272"/>
                  </a:lnTo>
                  <a:lnTo>
                    <a:pt x="739749" y="105930"/>
                  </a:lnTo>
                  <a:lnTo>
                    <a:pt x="696683" y="116192"/>
                  </a:lnTo>
                  <a:lnTo>
                    <a:pt x="648042" y="124891"/>
                  </a:lnTo>
                  <a:lnTo>
                    <a:pt x="594664" y="131889"/>
                  </a:lnTo>
                  <a:lnTo>
                    <a:pt x="537425" y="137071"/>
                  </a:lnTo>
                  <a:lnTo>
                    <a:pt x="477151" y="140284"/>
                  </a:lnTo>
                  <a:lnTo>
                    <a:pt x="414718" y="141376"/>
                  </a:lnTo>
                  <a:lnTo>
                    <a:pt x="352272" y="140284"/>
                  </a:lnTo>
                  <a:lnTo>
                    <a:pt x="291998" y="137071"/>
                  </a:lnTo>
                  <a:lnTo>
                    <a:pt x="234734" y="131889"/>
                  </a:lnTo>
                  <a:lnTo>
                    <a:pt x="181343" y="124879"/>
                  </a:lnTo>
                  <a:lnTo>
                    <a:pt x="132676" y="116179"/>
                  </a:lnTo>
                  <a:lnTo>
                    <a:pt x="89598" y="105918"/>
                  </a:lnTo>
                  <a:lnTo>
                    <a:pt x="71501" y="100152"/>
                  </a:lnTo>
                  <a:lnTo>
                    <a:pt x="52933" y="94246"/>
                  </a:lnTo>
                  <a:lnTo>
                    <a:pt x="23558" y="81280"/>
                  </a:lnTo>
                  <a:lnTo>
                    <a:pt x="34442" y="73710"/>
                  </a:lnTo>
                  <a:lnTo>
                    <a:pt x="53759" y="64465"/>
                  </a:lnTo>
                  <a:lnTo>
                    <a:pt x="125285" y="43903"/>
                  </a:lnTo>
                  <a:lnTo>
                    <a:pt x="165747" y="36436"/>
                  </a:lnTo>
                  <a:lnTo>
                    <a:pt x="210007" y="30226"/>
                  </a:lnTo>
                  <a:lnTo>
                    <a:pt x="257556" y="25323"/>
                  </a:lnTo>
                  <a:lnTo>
                    <a:pt x="307848" y="21755"/>
                  </a:lnTo>
                  <a:lnTo>
                    <a:pt x="360375" y="19583"/>
                  </a:lnTo>
                  <a:lnTo>
                    <a:pt x="414604" y="18846"/>
                  </a:lnTo>
                  <a:lnTo>
                    <a:pt x="468845" y="19583"/>
                  </a:lnTo>
                  <a:lnTo>
                    <a:pt x="521385" y="21755"/>
                  </a:lnTo>
                  <a:lnTo>
                    <a:pt x="571690" y="25323"/>
                  </a:lnTo>
                  <a:lnTo>
                    <a:pt x="619239" y="30226"/>
                  </a:lnTo>
                  <a:lnTo>
                    <a:pt x="663511" y="36436"/>
                  </a:lnTo>
                  <a:lnTo>
                    <a:pt x="703973" y="43903"/>
                  </a:lnTo>
                  <a:lnTo>
                    <a:pt x="745909" y="54292"/>
                  </a:lnTo>
                  <a:lnTo>
                    <a:pt x="794905" y="73748"/>
                  </a:lnTo>
                  <a:lnTo>
                    <a:pt x="805764" y="81318"/>
                  </a:lnTo>
                  <a:lnTo>
                    <a:pt x="805764" y="58686"/>
                  </a:lnTo>
                  <a:lnTo>
                    <a:pt x="731786" y="30937"/>
                  </a:lnTo>
                  <a:lnTo>
                    <a:pt x="681799" y="20421"/>
                  </a:lnTo>
                  <a:lnTo>
                    <a:pt x="623925" y="11836"/>
                  </a:lnTo>
                  <a:lnTo>
                    <a:pt x="559320" y="5422"/>
                  </a:lnTo>
                  <a:lnTo>
                    <a:pt x="489153" y="1397"/>
                  </a:lnTo>
                  <a:lnTo>
                    <a:pt x="414604" y="0"/>
                  </a:lnTo>
                  <a:lnTo>
                    <a:pt x="340067" y="1397"/>
                  </a:lnTo>
                  <a:lnTo>
                    <a:pt x="269913" y="5422"/>
                  </a:lnTo>
                  <a:lnTo>
                    <a:pt x="205320" y="11836"/>
                  </a:lnTo>
                  <a:lnTo>
                    <a:pt x="147459" y="20421"/>
                  </a:lnTo>
                  <a:lnTo>
                    <a:pt x="97497" y="30937"/>
                  </a:lnTo>
                  <a:lnTo>
                    <a:pt x="56591" y="43141"/>
                  </a:lnTo>
                  <a:lnTo>
                    <a:pt x="6680" y="71742"/>
                  </a:lnTo>
                  <a:lnTo>
                    <a:pt x="0" y="87655"/>
                  </a:lnTo>
                  <a:lnTo>
                    <a:pt x="0" y="94272"/>
                  </a:lnTo>
                  <a:lnTo>
                    <a:pt x="2832" y="141820"/>
                  </a:lnTo>
                  <a:lnTo>
                    <a:pt x="11226" y="187680"/>
                  </a:lnTo>
                  <a:lnTo>
                    <a:pt x="25019" y="231444"/>
                  </a:lnTo>
                  <a:lnTo>
                    <a:pt x="44069" y="272732"/>
                  </a:lnTo>
                  <a:lnTo>
                    <a:pt x="68211" y="311150"/>
                  </a:lnTo>
                  <a:lnTo>
                    <a:pt x="97294" y="346303"/>
                  </a:lnTo>
                  <a:lnTo>
                    <a:pt x="131165" y="377799"/>
                  </a:lnTo>
                  <a:lnTo>
                    <a:pt x="169659" y="405282"/>
                  </a:lnTo>
                  <a:lnTo>
                    <a:pt x="169659" y="429183"/>
                  </a:lnTo>
                  <a:lnTo>
                    <a:pt x="189230" y="462267"/>
                  </a:lnTo>
                  <a:lnTo>
                    <a:pt x="255130" y="472567"/>
                  </a:lnTo>
                  <a:lnTo>
                    <a:pt x="308229" y="476935"/>
                  </a:lnTo>
                  <a:lnTo>
                    <a:pt x="361442" y="479640"/>
                  </a:lnTo>
                  <a:lnTo>
                    <a:pt x="414718" y="480682"/>
                  </a:lnTo>
                  <a:lnTo>
                    <a:pt x="467969" y="479640"/>
                  </a:lnTo>
                  <a:lnTo>
                    <a:pt x="521157" y="476935"/>
                  </a:lnTo>
                  <a:lnTo>
                    <a:pt x="574230" y="472567"/>
                  </a:lnTo>
                  <a:lnTo>
                    <a:pt x="627164" y="466534"/>
                  </a:lnTo>
                  <a:lnTo>
                    <a:pt x="640664" y="461822"/>
                  </a:lnTo>
                  <a:lnTo>
                    <a:pt x="650430" y="453961"/>
                  </a:lnTo>
                  <a:lnTo>
                    <a:pt x="657237" y="442582"/>
                  </a:lnTo>
                  <a:lnTo>
                    <a:pt x="659676" y="429183"/>
                  </a:lnTo>
                  <a:lnTo>
                    <a:pt x="659676" y="410159"/>
                  </a:lnTo>
                  <a:lnTo>
                    <a:pt x="659676" y="409829"/>
                  </a:lnTo>
                  <a:lnTo>
                    <a:pt x="659676" y="405282"/>
                  </a:lnTo>
                  <a:lnTo>
                    <a:pt x="698169" y="377799"/>
                  </a:lnTo>
                  <a:lnTo>
                    <a:pt x="732040" y="346303"/>
                  </a:lnTo>
                  <a:lnTo>
                    <a:pt x="761123" y="311150"/>
                  </a:lnTo>
                  <a:lnTo>
                    <a:pt x="785266" y="272732"/>
                  </a:lnTo>
                  <a:lnTo>
                    <a:pt x="804303" y="231444"/>
                  </a:lnTo>
                  <a:lnTo>
                    <a:pt x="818108" y="187680"/>
                  </a:lnTo>
                  <a:lnTo>
                    <a:pt x="826490" y="141820"/>
                  </a:lnTo>
                  <a:lnTo>
                    <a:pt x="828967" y="100215"/>
                  </a:lnTo>
                  <a:lnTo>
                    <a:pt x="829322" y="94272"/>
                  </a:lnTo>
                  <a:lnTo>
                    <a:pt x="829322" y="87655"/>
                  </a:lnTo>
                  <a:close/>
                </a:path>
                <a:path w="1972945" h="480695">
                  <a:moveTo>
                    <a:pt x="1881009" y="221488"/>
                  </a:moveTo>
                  <a:lnTo>
                    <a:pt x="1874431" y="194284"/>
                  </a:lnTo>
                  <a:lnTo>
                    <a:pt x="1862162" y="177787"/>
                  </a:lnTo>
                  <a:lnTo>
                    <a:pt x="1862162" y="221488"/>
                  </a:lnTo>
                  <a:lnTo>
                    <a:pt x="1854708" y="245376"/>
                  </a:lnTo>
                  <a:lnTo>
                    <a:pt x="1798828" y="290703"/>
                  </a:lnTo>
                  <a:lnTo>
                    <a:pt x="1752866" y="309765"/>
                  </a:lnTo>
                  <a:lnTo>
                    <a:pt x="1696529" y="324866"/>
                  </a:lnTo>
                  <a:lnTo>
                    <a:pt x="1631073" y="334784"/>
                  </a:lnTo>
                  <a:lnTo>
                    <a:pt x="1557718" y="338353"/>
                  </a:lnTo>
                  <a:lnTo>
                    <a:pt x="1484363" y="334784"/>
                  </a:lnTo>
                  <a:lnTo>
                    <a:pt x="1418907" y="324866"/>
                  </a:lnTo>
                  <a:lnTo>
                    <a:pt x="1362570" y="309765"/>
                  </a:lnTo>
                  <a:lnTo>
                    <a:pt x="1316609" y="290703"/>
                  </a:lnTo>
                  <a:lnTo>
                    <a:pt x="1282255" y="268833"/>
                  </a:lnTo>
                  <a:lnTo>
                    <a:pt x="1253274" y="221488"/>
                  </a:lnTo>
                  <a:lnTo>
                    <a:pt x="1258849" y="200533"/>
                  </a:lnTo>
                  <a:lnTo>
                    <a:pt x="1301216" y="160464"/>
                  </a:lnTo>
                  <a:lnTo>
                    <a:pt x="1336548" y="142748"/>
                  </a:lnTo>
                  <a:lnTo>
                    <a:pt x="1384096" y="126415"/>
                  </a:lnTo>
                  <a:lnTo>
                    <a:pt x="1437703" y="114465"/>
                  </a:lnTo>
                  <a:lnTo>
                    <a:pt x="1496034" y="107124"/>
                  </a:lnTo>
                  <a:lnTo>
                    <a:pt x="1557718" y="104622"/>
                  </a:lnTo>
                  <a:lnTo>
                    <a:pt x="1631073" y="108191"/>
                  </a:lnTo>
                  <a:lnTo>
                    <a:pt x="1696529" y="118122"/>
                  </a:lnTo>
                  <a:lnTo>
                    <a:pt x="1752866" y="133210"/>
                  </a:lnTo>
                  <a:lnTo>
                    <a:pt x="1798828" y="152285"/>
                  </a:lnTo>
                  <a:lnTo>
                    <a:pt x="1833194" y="174142"/>
                  </a:lnTo>
                  <a:lnTo>
                    <a:pt x="1862162" y="221488"/>
                  </a:lnTo>
                  <a:lnTo>
                    <a:pt x="1862162" y="177787"/>
                  </a:lnTo>
                  <a:lnTo>
                    <a:pt x="1825688" y="145821"/>
                  </a:lnTo>
                  <a:lnTo>
                    <a:pt x="1786166" y="125704"/>
                  </a:lnTo>
                  <a:lnTo>
                    <a:pt x="1738299" y="109080"/>
                  </a:lnTo>
                  <a:lnTo>
                    <a:pt x="1718818" y="104622"/>
                  </a:lnTo>
                  <a:lnTo>
                    <a:pt x="1683385" y="96507"/>
                  </a:lnTo>
                  <a:lnTo>
                    <a:pt x="1622755" y="88544"/>
                  </a:lnTo>
                  <a:lnTo>
                    <a:pt x="1557718" y="85775"/>
                  </a:lnTo>
                  <a:lnTo>
                    <a:pt x="1492681" y="88506"/>
                  </a:lnTo>
                  <a:lnTo>
                    <a:pt x="1432052" y="96367"/>
                  </a:lnTo>
                  <a:lnTo>
                    <a:pt x="1377137" y="108826"/>
                  </a:lnTo>
                  <a:lnTo>
                    <a:pt x="1329270" y="125361"/>
                  </a:lnTo>
                  <a:lnTo>
                    <a:pt x="1289748" y="145415"/>
                  </a:lnTo>
                  <a:lnTo>
                    <a:pt x="1241005" y="194005"/>
                  </a:lnTo>
                  <a:lnTo>
                    <a:pt x="1234427" y="221488"/>
                  </a:lnTo>
                  <a:lnTo>
                    <a:pt x="1241005" y="248704"/>
                  </a:lnTo>
                  <a:lnTo>
                    <a:pt x="1289748" y="297154"/>
                  </a:lnTo>
                  <a:lnTo>
                    <a:pt x="1329270" y="317271"/>
                  </a:lnTo>
                  <a:lnTo>
                    <a:pt x="1377149" y="333895"/>
                  </a:lnTo>
                  <a:lnTo>
                    <a:pt x="1432052" y="346468"/>
                  </a:lnTo>
                  <a:lnTo>
                    <a:pt x="1492681" y="354431"/>
                  </a:lnTo>
                  <a:lnTo>
                    <a:pt x="1557718" y="357212"/>
                  </a:lnTo>
                  <a:lnTo>
                    <a:pt x="1622755" y="354469"/>
                  </a:lnTo>
                  <a:lnTo>
                    <a:pt x="1683385" y="346608"/>
                  </a:lnTo>
                  <a:lnTo>
                    <a:pt x="1719732" y="338353"/>
                  </a:lnTo>
                  <a:lnTo>
                    <a:pt x="1738299" y="334149"/>
                  </a:lnTo>
                  <a:lnTo>
                    <a:pt x="1786166" y="317627"/>
                  </a:lnTo>
                  <a:lnTo>
                    <a:pt x="1825688" y="297573"/>
                  </a:lnTo>
                  <a:lnTo>
                    <a:pt x="1855546" y="274510"/>
                  </a:lnTo>
                  <a:lnTo>
                    <a:pt x="1874431" y="248970"/>
                  </a:lnTo>
                  <a:lnTo>
                    <a:pt x="1881009" y="221488"/>
                  </a:lnTo>
                  <a:close/>
                </a:path>
                <a:path w="1972945" h="480695">
                  <a:moveTo>
                    <a:pt x="1972437" y="221488"/>
                  </a:moveTo>
                  <a:lnTo>
                    <a:pt x="1967014" y="193243"/>
                  </a:lnTo>
                  <a:lnTo>
                    <a:pt x="1953590" y="170370"/>
                  </a:lnTo>
                  <a:lnTo>
                    <a:pt x="1953590" y="221488"/>
                  </a:lnTo>
                  <a:lnTo>
                    <a:pt x="1953590" y="226199"/>
                  </a:lnTo>
                  <a:lnTo>
                    <a:pt x="1933016" y="282105"/>
                  </a:lnTo>
                  <a:lnTo>
                    <a:pt x="1876044" y="331177"/>
                  </a:lnTo>
                  <a:lnTo>
                    <a:pt x="1836115" y="352145"/>
                  </a:lnTo>
                  <a:lnTo>
                    <a:pt x="1789760" y="370205"/>
                  </a:lnTo>
                  <a:lnTo>
                    <a:pt x="1737855" y="384949"/>
                  </a:lnTo>
                  <a:lnTo>
                    <a:pt x="1681289" y="395973"/>
                  </a:lnTo>
                  <a:lnTo>
                    <a:pt x="1620951" y="402882"/>
                  </a:lnTo>
                  <a:lnTo>
                    <a:pt x="1557718" y="405282"/>
                  </a:lnTo>
                  <a:lnTo>
                    <a:pt x="1494485" y="402882"/>
                  </a:lnTo>
                  <a:lnTo>
                    <a:pt x="1434147" y="395973"/>
                  </a:lnTo>
                  <a:lnTo>
                    <a:pt x="1377581" y="384949"/>
                  </a:lnTo>
                  <a:lnTo>
                    <a:pt x="1325676" y="370205"/>
                  </a:lnTo>
                  <a:lnTo>
                    <a:pt x="1279309" y="352145"/>
                  </a:lnTo>
                  <a:lnTo>
                    <a:pt x="1239393" y="331177"/>
                  </a:lnTo>
                  <a:lnTo>
                    <a:pt x="1206804" y="307695"/>
                  </a:lnTo>
                  <a:lnTo>
                    <a:pt x="1167142" y="254800"/>
                  </a:lnTo>
                  <a:lnTo>
                    <a:pt x="1161846" y="226199"/>
                  </a:lnTo>
                  <a:lnTo>
                    <a:pt x="1161846" y="221488"/>
                  </a:lnTo>
                  <a:lnTo>
                    <a:pt x="1180287" y="176479"/>
                  </a:lnTo>
                  <a:lnTo>
                    <a:pt x="1233004" y="134302"/>
                  </a:lnTo>
                  <a:lnTo>
                    <a:pt x="1270990" y="115570"/>
                  </a:lnTo>
                  <a:lnTo>
                    <a:pt x="1316075" y="99085"/>
                  </a:lnTo>
                  <a:lnTo>
                    <a:pt x="1367790" y="85369"/>
                  </a:lnTo>
                  <a:lnTo>
                    <a:pt x="1425625" y="74942"/>
                  </a:lnTo>
                  <a:lnTo>
                    <a:pt x="1489100" y="68300"/>
                  </a:lnTo>
                  <a:lnTo>
                    <a:pt x="1557718" y="65976"/>
                  </a:lnTo>
                  <a:lnTo>
                    <a:pt x="1626349" y="68300"/>
                  </a:lnTo>
                  <a:lnTo>
                    <a:pt x="1689823" y="74942"/>
                  </a:lnTo>
                  <a:lnTo>
                    <a:pt x="1747647" y="85369"/>
                  </a:lnTo>
                  <a:lnTo>
                    <a:pt x="1799361" y="99085"/>
                  </a:lnTo>
                  <a:lnTo>
                    <a:pt x="1844446" y="115570"/>
                  </a:lnTo>
                  <a:lnTo>
                    <a:pt x="1882444" y="134302"/>
                  </a:lnTo>
                  <a:lnTo>
                    <a:pt x="1935149" y="176479"/>
                  </a:lnTo>
                  <a:lnTo>
                    <a:pt x="1953590" y="221488"/>
                  </a:lnTo>
                  <a:lnTo>
                    <a:pt x="1953590" y="170370"/>
                  </a:lnTo>
                  <a:lnTo>
                    <a:pt x="1926145" y="141427"/>
                  </a:lnTo>
                  <a:lnTo>
                    <a:pt x="1892427" y="118579"/>
                  </a:lnTo>
                  <a:lnTo>
                    <a:pt x="1850974" y="98259"/>
                  </a:lnTo>
                  <a:lnTo>
                    <a:pt x="1802650" y="80822"/>
                  </a:lnTo>
                  <a:lnTo>
                    <a:pt x="1748307" y="66624"/>
                  </a:lnTo>
                  <a:lnTo>
                    <a:pt x="1688807" y="56032"/>
                  </a:lnTo>
                  <a:lnTo>
                    <a:pt x="1624990" y="49415"/>
                  </a:lnTo>
                  <a:lnTo>
                    <a:pt x="1557718" y="47129"/>
                  </a:lnTo>
                  <a:lnTo>
                    <a:pt x="1490446" y="49415"/>
                  </a:lnTo>
                  <a:lnTo>
                    <a:pt x="1426641" y="56032"/>
                  </a:lnTo>
                  <a:lnTo>
                    <a:pt x="1367129" y="66624"/>
                  </a:lnTo>
                  <a:lnTo>
                    <a:pt x="1312799" y="80822"/>
                  </a:lnTo>
                  <a:lnTo>
                    <a:pt x="1264475" y="98259"/>
                  </a:lnTo>
                  <a:lnTo>
                    <a:pt x="1223022" y="118579"/>
                  </a:lnTo>
                  <a:lnTo>
                    <a:pt x="1189291" y="141427"/>
                  </a:lnTo>
                  <a:lnTo>
                    <a:pt x="1148422" y="193243"/>
                  </a:lnTo>
                  <a:lnTo>
                    <a:pt x="1143000" y="221488"/>
                  </a:lnTo>
                  <a:lnTo>
                    <a:pt x="1143000" y="226199"/>
                  </a:lnTo>
                  <a:lnTo>
                    <a:pt x="1160551" y="283375"/>
                  </a:lnTo>
                  <a:lnTo>
                    <a:pt x="1209814" y="333984"/>
                  </a:lnTo>
                  <a:lnTo>
                    <a:pt x="1244727" y="356069"/>
                  </a:lnTo>
                  <a:lnTo>
                    <a:pt x="1285633" y="375589"/>
                  </a:lnTo>
                  <a:lnTo>
                    <a:pt x="1331899" y="392239"/>
                  </a:lnTo>
                  <a:lnTo>
                    <a:pt x="1382890" y="405739"/>
                  </a:lnTo>
                  <a:lnTo>
                    <a:pt x="1437944" y="415747"/>
                  </a:lnTo>
                  <a:lnTo>
                    <a:pt x="1496441" y="421982"/>
                  </a:lnTo>
                  <a:lnTo>
                    <a:pt x="1557718" y="424129"/>
                  </a:lnTo>
                  <a:lnTo>
                    <a:pt x="1619008" y="421982"/>
                  </a:lnTo>
                  <a:lnTo>
                    <a:pt x="1677492" y="415747"/>
                  </a:lnTo>
                  <a:lnTo>
                    <a:pt x="1732559" y="405739"/>
                  </a:lnTo>
                  <a:lnTo>
                    <a:pt x="1783537" y="392239"/>
                  </a:lnTo>
                  <a:lnTo>
                    <a:pt x="1829803" y="375589"/>
                  </a:lnTo>
                  <a:lnTo>
                    <a:pt x="1870710" y="356069"/>
                  </a:lnTo>
                  <a:lnTo>
                    <a:pt x="1905622" y="333984"/>
                  </a:lnTo>
                  <a:lnTo>
                    <a:pt x="1954885" y="283375"/>
                  </a:lnTo>
                  <a:lnTo>
                    <a:pt x="1972437" y="226199"/>
                  </a:lnTo>
                  <a:lnTo>
                    <a:pt x="1972437" y="2214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41265" y="371093"/>
              <a:ext cx="121285" cy="316230"/>
            </a:xfrm>
            <a:custGeom>
              <a:avLst/>
              <a:gdLst/>
              <a:ahLst/>
              <a:cxnLst/>
              <a:rect l="l" t="t" r="r" b="b"/>
              <a:pathLst>
                <a:path w="121285" h="316230">
                  <a:moveTo>
                    <a:pt x="109982" y="0"/>
                  </a:moveTo>
                  <a:lnTo>
                    <a:pt x="0" y="3936"/>
                  </a:lnTo>
                  <a:lnTo>
                    <a:pt x="10922" y="315721"/>
                  </a:lnTo>
                  <a:lnTo>
                    <a:pt x="120904" y="311911"/>
                  </a:lnTo>
                  <a:lnTo>
                    <a:pt x="1099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18404" y="536066"/>
              <a:ext cx="149860" cy="26670"/>
            </a:xfrm>
            <a:custGeom>
              <a:avLst/>
              <a:gdLst/>
              <a:ahLst/>
              <a:cxnLst/>
              <a:rect l="l" t="t" r="r" b="b"/>
              <a:pathLst>
                <a:path w="149860" h="26670">
                  <a:moveTo>
                    <a:pt x="0" y="26416"/>
                  </a:moveTo>
                  <a:lnTo>
                    <a:pt x="149606" y="0"/>
                  </a:lnTo>
                </a:path>
              </a:pathLst>
            </a:custGeom>
            <a:ln w="12699">
              <a:solidFill>
                <a:srgbClr val="BDBD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62425" y="142875"/>
              <a:ext cx="590550" cy="466725"/>
            </a:xfrm>
            <a:custGeom>
              <a:avLst/>
              <a:gdLst/>
              <a:ahLst/>
              <a:cxnLst/>
              <a:rect l="l" t="t" r="r" b="b"/>
              <a:pathLst>
                <a:path w="590550" h="466725">
                  <a:moveTo>
                    <a:pt x="590550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590550" y="466725"/>
                  </a:lnTo>
                  <a:lnTo>
                    <a:pt x="5905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Picture 25" descr="A graph of a graph&#10;&#10;Description automatically generated">
            <a:extLst>
              <a:ext uri="{FF2B5EF4-FFF2-40B4-BE49-F238E27FC236}">
                <a16:creationId xmlns:a16="http://schemas.microsoft.com/office/drawing/2014/main" id="{67DC6853-AFF1-E308-2AC2-3A47E91E2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371475"/>
            <a:ext cx="4400550" cy="440055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841D2C8-F285-FB57-30FB-C6666839794A}"/>
              </a:ext>
            </a:extLst>
          </p:cNvPr>
          <p:cNvSpPr/>
          <p:nvPr/>
        </p:nvSpPr>
        <p:spPr>
          <a:xfrm>
            <a:off x="1494211" y="819150"/>
            <a:ext cx="1640516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J</a:t>
            </a:r>
            <a:r>
              <a:rPr lang="en-US">
                <a:solidFill>
                  <a:schemeClr val="tx1"/>
                </a:solidFill>
              </a:rPr>
              <a:t>(w, b)</a:t>
            </a:r>
          </a:p>
        </p:txBody>
      </p:sp>
      <p:pic>
        <p:nvPicPr>
          <p:cNvPr id="3074" name="Picture 2" descr="Plot a 3D Contour in MATLAB - GeeksforGeeks">
            <a:extLst>
              <a:ext uri="{FF2B5EF4-FFF2-40B4-BE49-F238E27FC236}">
                <a16:creationId xmlns:a16="http://schemas.microsoft.com/office/drawing/2014/main" id="{C492BA8E-AEEB-05EE-E9AF-387F7701D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53" y="1390118"/>
            <a:ext cx="3476932" cy="260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98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F7D4-05E4-7F71-7DC0-5C54DEB56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7470"/>
            <a:ext cx="7836534" cy="461665"/>
          </a:xfrm>
        </p:spPr>
        <p:txBody>
          <a:bodyPr/>
          <a:lstStyle/>
          <a:p>
            <a:r>
              <a:rPr lang="en-US"/>
              <a:t>Agenda for Section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CC0E5-1CBE-3CB5-222D-8530544E6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158" y="819150"/>
            <a:ext cx="3905250" cy="47089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9118E"/>
                </a:solidFill>
              </a:rPr>
              <a:t>Gradient Descent for SLR (Today)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59118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9118E"/>
                </a:solidFill>
              </a:rPr>
              <a:t>Gradient Descent for MLR (Wednesday)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59118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9118E"/>
                </a:solidFill>
              </a:rPr>
              <a:t>Gradient Descent Implementation with Vectorization &amp; </a:t>
            </a:r>
            <a:r>
              <a:rPr lang="en-US" b="1" dirty="0" err="1">
                <a:solidFill>
                  <a:srgbClr val="59118E"/>
                </a:solidFill>
              </a:rPr>
              <a:t>SGDRegressor</a:t>
            </a:r>
            <a:r>
              <a:rPr lang="en-US" b="1" dirty="0">
                <a:solidFill>
                  <a:srgbClr val="59118E"/>
                </a:solidFill>
              </a:rPr>
              <a:t> in </a:t>
            </a:r>
            <a:r>
              <a:rPr lang="en-US" b="1" dirty="0" err="1">
                <a:solidFill>
                  <a:srgbClr val="59118E"/>
                </a:solidFill>
              </a:rPr>
              <a:t>Sklearn</a:t>
            </a:r>
            <a:r>
              <a:rPr lang="en-US" b="1" dirty="0">
                <a:solidFill>
                  <a:srgbClr val="59118E"/>
                </a:solidFill>
              </a:rPr>
              <a:t> (Next Monday)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59118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9118E"/>
                </a:solidFill>
              </a:rPr>
              <a:t>Multiclass Classification (Next Wednesday)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59118E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91365-CC56-B0A5-354C-1DCD9CE13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339378"/>
            <a:ext cx="3762900" cy="3362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99B20E-8BF9-1FA4-D0EB-E530C51FB45F}"/>
              </a:ext>
            </a:extLst>
          </p:cNvPr>
          <p:cNvSpPr txBox="1"/>
          <p:nvPr/>
        </p:nvSpPr>
        <p:spPr>
          <a:xfrm>
            <a:off x="574158" y="4001184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HW1: Implementing Gradient Descent for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777839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15FEDD4-B8D3-D5F1-18FA-D2C875442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96" y="726088"/>
            <a:ext cx="4643438" cy="411178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841D2C8-F285-FB57-30FB-C6666839794A}"/>
              </a:ext>
            </a:extLst>
          </p:cNvPr>
          <p:cNvSpPr/>
          <p:nvPr/>
        </p:nvSpPr>
        <p:spPr>
          <a:xfrm>
            <a:off x="-9857" y="88389"/>
            <a:ext cx="3505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Cost Function Visualization – 3D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E2CA062-5576-8EA3-8271-05B57E7A3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" y="843553"/>
            <a:ext cx="4417219" cy="3926417"/>
          </a:xfrm>
          <a:prstGeom prst="rect">
            <a:avLst/>
          </a:prstGeom>
        </p:spPr>
      </p:pic>
      <p:pic>
        <p:nvPicPr>
          <p:cNvPr id="8" name="object 34">
            <a:extLst>
              <a:ext uri="{FF2B5EF4-FFF2-40B4-BE49-F238E27FC236}">
                <a16:creationId xmlns:a16="http://schemas.microsoft.com/office/drawing/2014/main" id="{A7DB4657-AE84-34F4-49E5-61933ADFA2E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9286" y="-107593"/>
            <a:ext cx="1952625" cy="1095375"/>
          </a:xfrm>
          <a:prstGeom prst="rect">
            <a:avLst/>
          </a:prstGeom>
        </p:spPr>
      </p:pic>
      <p:pic>
        <p:nvPicPr>
          <p:cNvPr id="9" name="object 35">
            <a:extLst>
              <a:ext uri="{FF2B5EF4-FFF2-40B4-BE49-F238E27FC236}">
                <a16:creationId xmlns:a16="http://schemas.microsoft.com/office/drawing/2014/main" id="{4B49B4EC-0F33-F347-51B6-3AA26F104F9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10200" y="-126569"/>
            <a:ext cx="19526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5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754744" y="2751045"/>
            <a:ext cx="7219222" cy="1376338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061085" marR="5080" indent="-619760">
              <a:lnSpc>
                <a:spcPts val="5710"/>
              </a:lnSpc>
              <a:spcBef>
                <a:spcPts val="259"/>
              </a:spcBef>
            </a:pPr>
            <a:r>
              <a:rPr lang="en-US" sz="2400" dirty="0"/>
              <a:t>An optimization algorithm used to minimize the cost function in machine learning</a:t>
            </a:r>
            <a:endParaRPr sz="3950" dirty="0">
              <a:ea typeface="+mn-e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1125855" y="514350"/>
            <a:ext cx="6477000" cy="1119088"/>
          </a:xfrm>
          <a:prstGeom prst="rect">
            <a:avLst/>
          </a:prstGeom>
        </p:spPr>
        <p:txBody>
          <a:bodyPr vert="horz" wrap="square" lIns="0" tIns="376745" rIns="0" bIns="0" rtlCol="0">
            <a:spAutoFit/>
          </a:bodyPr>
          <a:lstStyle/>
          <a:p>
            <a:pPr marL="565785">
              <a:lnSpc>
                <a:spcPct val="100000"/>
              </a:lnSpc>
              <a:spcBef>
                <a:spcPts val="130"/>
              </a:spcBef>
            </a:pPr>
            <a:r>
              <a:rPr sz="4800" spc="-10">
                <a:solidFill>
                  <a:srgbClr val="59118E"/>
                </a:solidFill>
                <a:latin typeface="Verdana"/>
                <a:ea typeface="+mj-ea"/>
              </a:rPr>
              <a:t>Gradient Descent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308" y="515284"/>
            <a:ext cx="4077017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>
                <a:latin typeface="Verdana"/>
                <a:cs typeface="Verdana"/>
              </a:rPr>
              <a:t>Have</a:t>
            </a:r>
            <a:r>
              <a:rPr sz="2400" spc="-7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some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lang="en-US" sz="2400" spc="5" dirty="0">
                <a:latin typeface="Verdana"/>
                <a:cs typeface="Verdana"/>
              </a:rPr>
              <a:t>cost </a:t>
            </a:r>
            <a:r>
              <a:rPr sz="2400" spc="-10" dirty="0">
                <a:latin typeface="Verdana"/>
                <a:cs typeface="Verdana"/>
              </a:rPr>
              <a:t>function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25160" y="588975"/>
            <a:ext cx="720725" cy="282575"/>
          </a:xfrm>
          <a:custGeom>
            <a:avLst/>
            <a:gdLst/>
            <a:ahLst/>
            <a:cxnLst/>
            <a:rect l="l" t="t" r="r" b="b"/>
            <a:pathLst>
              <a:path w="720725" h="282575">
                <a:moveTo>
                  <a:pt x="630555" y="0"/>
                </a:moveTo>
                <a:lnTo>
                  <a:pt x="626618" y="11429"/>
                </a:lnTo>
                <a:lnTo>
                  <a:pt x="642925" y="18504"/>
                </a:lnTo>
                <a:lnTo>
                  <a:pt x="656971" y="28305"/>
                </a:lnTo>
                <a:lnTo>
                  <a:pt x="685494" y="73852"/>
                </a:lnTo>
                <a:lnTo>
                  <a:pt x="693789" y="115623"/>
                </a:lnTo>
                <a:lnTo>
                  <a:pt x="694817" y="139700"/>
                </a:lnTo>
                <a:lnTo>
                  <a:pt x="693771" y="164580"/>
                </a:lnTo>
                <a:lnTo>
                  <a:pt x="685440" y="207529"/>
                </a:lnTo>
                <a:lnTo>
                  <a:pt x="657018" y="253730"/>
                </a:lnTo>
                <a:lnTo>
                  <a:pt x="626999" y="270763"/>
                </a:lnTo>
                <a:lnTo>
                  <a:pt x="630555" y="282320"/>
                </a:lnTo>
                <a:lnTo>
                  <a:pt x="669051" y="264191"/>
                </a:lnTo>
                <a:lnTo>
                  <a:pt x="697357" y="232917"/>
                </a:lnTo>
                <a:lnTo>
                  <a:pt x="714787" y="191023"/>
                </a:lnTo>
                <a:lnTo>
                  <a:pt x="720598" y="141224"/>
                </a:lnTo>
                <a:lnTo>
                  <a:pt x="719145" y="115339"/>
                </a:lnTo>
                <a:lnTo>
                  <a:pt x="707524" y="69429"/>
                </a:lnTo>
                <a:lnTo>
                  <a:pt x="684401" y="32093"/>
                </a:lnTo>
                <a:lnTo>
                  <a:pt x="651011" y="7379"/>
                </a:lnTo>
                <a:lnTo>
                  <a:pt x="630555" y="0"/>
                </a:lnTo>
                <a:close/>
              </a:path>
              <a:path w="720725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06"/>
                </a:lnTo>
                <a:lnTo>
                  <a:pt x="13073" y="212965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31" y="263646"/>
                </a:lnTo>
                <a:lnTo>
                  <a:pt x="63642" y="253730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20246" y="495045"/>
            <a:ext cx="79121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0350" algn="l"/>
              </a:tabLst>
            </a:pPr>
            <a:r>
              <a:rPr sz="2400" i="1" spc="125" dirty="0">
                <a:latin typeface="Cambria Math"/>
                <a:cs typeface="Cambria Math"/>
              </a:rPr>
              <a:t>J</a:t>
            </a:r>
            <a:r>
              <a:rPr sz="2400" i="1" dirty="0">
                <a:latin typeface="Cambria Math"/>
                <a:cs typeface="Cambria Math"/>
              </a:rPr>
              <a:t>	w,</a:t>
            </a:r>
            <a:r>
              <a:rPr sz="2400" i="1" spc="-114" dirty="0">
                <a:latin typeface="Cambria Math"/>
                <a:cs typeface="Cambria Math"/>
              </a:rPr>
              <a:t> </a:t>
            </a:r>
            <a:r>
              <a:rPr sz="2400" i="1" spc="-50" dirty="0">
                <a:latin typeface="Cambria Math"/>
                <a:cs typeface="Cambria Math"/>
              </a:rPr>
              <a:t>b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2152" y="1179449"/>
            <a:ext cx="82296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20">
                <a:latin typeface="Verdana"/>
                <a:cs typeface="Verdana"/>
              </a:rPr>
              <a:t>Want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2152" y="1942972"/>
            <a:ext cx="3626485" cy="97091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R="2359025" algn="ctr">
              <a:lnSpc>
                <a:spcPct val="100000"/>
              </a:lnSpc>
              <a:spcBef>
                <a:spcPts val="940"/>
              </a:spcBef>
            </a:pPr>
            <a:r>
              <a:rPr sz="2400" spc="-10">
                <a:latin typeface="Verdana"/>
                <a:cs typeface="Verdana"/>
              </a:rPr>
              <a:t>Outline:</a:t>
            </a:r>
            <a:endParaRPr sz="2400">
              <a:latin typeface="Verdana"/>
              <a:cs typeface="Verdana"/>
            </a:endParaRPr>
          </a:p>
          <a:p>
            <a:pPr marL="527685" algn="ctr">
              <a:lnSpc>
                <a:spcPct val="100000"/>
              </a:lnSpc>
              <a:spcBef>
                <a:spcPts val="840"/>
              </a:spcBef>
            </a:pPr>
            <a:r>
              <a:rPr sz="2400">
                <a:latin typeface="Verdana"/>
                <a:cs typeface="Verdana"/>
              </a:rPr>
              <a:t>Start</a:t>
            </a:r>
            <a:r>
              <a:rPr sz="2400" spc="-85">
                <a:latin typeface="Verdana"/>
                <a:cs typeface="Verdana"/>
              </a:rPr>
              <a:t> </a:t>
            </a:r>
            <a:r>
              <a:rPr sz="2400">
                <a:latin typeface="Verdana"/>
                <a:cs typeface="Verdana"/>
              </a:rPr>
              <a:t>with</a:t>
            </a:r>
            <a:r>
              <a:rPr sz="2400" spc="15">
                <a:latin typeface="Verdana"/>
                <a:cs typeface="Verdana"/>
              </a:rPr>
              <a:t> </a:t>
            </a:r>
            <a:r>
              <a:rPr sz="2400">
                <a:latin typeface="Verdana"/>
                <a:cs typeface="Verdana"/>
              </a:rPr>
              <a:t>some</a:t>
            </a:r>
            <a:r>
              <a:rPr sz="2400" spc="-15">
                <a:latin typeface="Verdana"/>
                <a:cs typeface="Verdana"/>
              </a:rPr>
              <a:t> </a:t>
            </a:r>
            <a:r>
              <a:rPr sz="2400" i="1">
                <a:latin typeface="Cambria Math"/>
                <a:cs typeface="Cambria Math"/>
              </a:rPr>
              <a:t>w,</a:t>
            </a:r>
            <a:r>
              <a:rPr sz="2400" i="1" spc="-130">
                <a:latin typeface="Cambria Math"/>
                <a:cs typeface="Cambria Math"/>
              </a:rPr>
              <a:t> </a:t>
            </a:r>
            <a:r>
              <a:rPr sz="2400" i="1" spc="-50">
                <a:latin typeface="Cambria Math"/>
                <a:cs typeface="Cambria Math"/>
              </a:rPr>
              <a:t>b</a:t>
            </a:r>
            <a:endParaRPr sz="2400">
              <a:latin typeface="Cambria Math"/>
              <a:cs typeface="Cambria Math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3428" y="1220217"/>
            <a:ext cx="737869" cy="35813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55139" y="1180528"/>
            <a:ext cx="1344295" cy="55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05"/>
              </a:lnSpc>
              <a:spcBef>
                <a:spcPts val="100"/>
              </a:spcBef>
            </a:pPr>
            <a:r>
              <a:rPr sz="2400" i="1">
                <a:latin typeface="Cambria Math"/>
                <a:cs typeface="Cambria Math"/>
              </a:rPr>
              <a:t>min</a:t>
            </a:r>
            <a:r>
              <a:rPr sz="2400" i="1" spc="-140">
                <a:latin typeface="Cambria Math"/>
                <a:cs typeface="Cambria Math"/>
              </a:rPr>
              <a:t> </a:t>
            </a:r>
            <a:r>
              <a:rPr sz="2400" i="1" spc="175">
                <a:latin typeface="Cambria Math"/>
                <a:cs typeface="Cambria Math"/>
              </a:rPr>
              <a:t>J</a:t>
            </a:r>
            <a:r>
              <a:rPr sz="2400" i="1" spc="450">
                <a:latin typeface="Cambria Math"/>
                <a:cs typeface="Cambria Math"/>
              </a:rPr>
              <a:t> </a:t>
            </a:r>
            <a:r>
              <a:rPr sz="2400" i="1">
                <a:latin typeface="Cambria Math"/>
                <a:cs typeface="Cambria Math"/>
              </a:rPr>
              <a:t>w,</a:t>
            </a:r>
            <a:r>
              <a:rPr sz="2400" i="1" spc="-114">
                <a:latin typeface="Cambria Math"/>
                <a:cs typeface="Cambria Math"/>
              </a:rPr>
              <a:t> </a:t>
            </a:r>
            <a:r>
              <a:rPr sz="2400" i="1" spc="-50">
                <a:latin typeface="Cambria Math"/>
                <a:cs typeface="Cambria Math"/>
              </a:rPr>
              <a:t>b</a:t>
            </a:r>
            <a:endParaRPr sz="2400">
              <a:latin typeface="Cambria Math"/>
              <a:cs typeface="Cambria Math"/>
            </a:endParaRPr>
          </a:p>
          <a:p>
            <a:pPr marL="79375">
              <a:lnSpc>
                <a:spcPts val="1664"/>
              </a:lnSpc>
            </a:pPr>
            <a:r>
              <a:rPr sz="1700" i="1" spc="70">
                <a:latin typeface="Cambria Math"/>
                <a:cs typeface="Cambria Math"/>
              </a:rPr>
              <a:t>w,b</a:t>
            </a:r>
            <a:endParaRPr sz="17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45885" y="3102864"/>
            <a:ext cx="711200" cy="282575"/>
          </a:xfrm>
          <a:custGeom>
            <a:avLst/>
            <a:gdLst/>
            <a:ahLst/>
            <a:cxnLst/>
            <a:rect l="l" t="t" r="r" b="b"/>
            <a:pathLst>
              <a:path w="711200" h="282575">
                <a:moveTo>
                  <a:pt x="621030" y="0"/>
                </a:moveTo>
                <a:lnTo>
                  <a:pt x="617092" y="11430"/>
                </a:lnTo>
                <a:lnTo>
                  <a:pt x="633400" y="18504"/>
                </a:lnTo>
                <a:lnTo>
                  <a:pt x="647445" y="28305"/>
                </a:lnTo>
                <a:lnTo>
                  <a:pt x="675969" y="73852"/>
                </a:lnTo>
                <a:lnTo>
                  <a:pt x="684264" y="115623"/>
                </a:lnTo>
                <a:lnTo>
                  <a:pt x="685291" y="139700"/>
                </a:lnTo>
                <a:lnTo>
                  <a:pt x="684246" y="164580"/>
                </a:lnTo>
                <a:lnTo>
                  <a:pt x="675915" y="207529"/>
                </a:lnTo>
                <a:lnTo>
                  <a:pt x="647493" y="253730"/>
                </a:lnTo>
                <a:lnTo>
                  <a:pt x="617473" y="270763"/>
                </a:lnTo>
                <a:lnTo>
                  <a:pt x="621030" y="282321"/>
                </a:lnTo>
                <a:lnTo>
                  <a:pt x="659526" y="264191"/>
                </a:lnTo>
                <a:lnTo>
                  <a:pt x="687832" y="232918"/>
                </a:lnTo>
                <a:lnTo>
                  <a:pt x="705262" y="191023"/>
                </a:lnTo>
                <a:lnTo>
                  <a:pt x="711072" y="141224"/>
                </a:lnTo>
                <a:lnTo>
                  <a:pt x="709620" y="115339"/>
                </a:lnTo>
                <a:lnTo>
                  <a:pt x="697999" y="69429"/>
                </a:lnTo>
                <a:lnTo>
                  <a:pt x="674876" y="32093"/>
                </a:lnTo>
                <a:lnTo>
                  <a:pt x="641486" y="7379"/>
                </a:lnTo>
                <a:lnTo>
                  <a:pt x="621030" y="0"/>
                </a:lnTo>
                <a:close/>
              </a:path>
              <a:path w="711200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06"/>
                </a:lnTo>
                <a:lnTo>
                  <a:pt x="13073" y="212965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1"/>
                </a:lnTo>
                <a:lnTo>
                  <a:pt x="93599" y="270763"/>
                </a:lnTo>
                <a:lnTo>
                  <a:pt x="77529" y="263646"/>
                </a:lnTo>
                <a:lnTo>
                  <a:pt x="63626" y="253730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0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38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33805" y="2889250"/>
            <a:ext cx="5692775" cy="1010919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95"/>
              </a:spcBef>
              <a:tabLst>
                <a:tab pos="4815205" algn="l"/>
              </a:tabLst>
            </a:pPr>
            <a:r>
              <a:rPr sz="2400" dirty="0">
                <a:latin typeface="Verdana"/>
                <a:cs typeface="Verdana"/>
              </a:rPr>
              <a:t>Keep</a:t>
            </a:r>
            <a:r>
              <a:rPr sz="2400" spc="-8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changing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i="1" spc="-35" dirty="0">
                <a:latin typeface="Cambria Math"/>
                <a:cs typeface="Cambria Math"/>
              </a:rPr>
              <a:t>w,</a:t>
            </a:r>
            <a:r>
              <a:rPr sz="2400" i="1" spc="-120" dirty="0">
                <a:latin typeface="Cambria Math"/>
                <a:cs typeface="Cambria Math"/>
              </a:rPr>
              <a:t> </a:t>
            </a:r>
            <a:r>
              <a:rPr sz="2400" i="1" dirty="0">
                <a:latin typeface="Cambria Math"/>
                <a:cs typeface="Cambria Math"/>
              </a:rPr>
              <a:t>b</a:t>
            </a:r>
            <a:r>
              <a:rPr sz="2400" i="1" spc="370" dirty="0">
                <a:latin typeface="Cambria Math"/>
                <a:cs typeface="Cambria Math"/>
              </a:rPr>
              <a:t> </a:t>
            </a:r>
            <a:r>
              <a:rPr sz="2400" dirty="0">
                <a:latin typeface="Verdana"/>
                <a:cs typeface="Verdana"/>
              </a:rPr>
              <a:t>to</a:t>
            </a:r>
            <a:r>
              <a:rPr sz="2400" spc="-9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reduce</a:t>
            </a:r>
            <a:r>
              <a:rPr sz="2400" spc="-55" dirty="0">
                <a:latin typeface="Verdana"/>
                <a:cs typeface="Verdana"/>
              </a:rPr>
              <a:t> </a:t>
            </a:r>
            <a:r>
              <a:rPr sz="2400" i="1" spc="125" dirty="0">
                <a:latin typeface="Cambria Math"/>
                <a:cs typeface="Cambria Math"/>
              </a:rPr>
              <a:t>J</a:t>
            </a:r>
            <a:r>
              <a:rPr sz="2400" i="1" dirty="0">
                <a:latin typeface="Cambria Math"/>
                <a:cs typeface="Cambria Math"/>
              </a:rPr>
              <a:t>	</a:t>
            </a:r>
            <a:r>
              <a:rPr sz="2400" i="1" spc="-35" dirty="0">
                <a:latin typeface="Cambria Math"/>
                <a:cs typeface="Cambria Math"/>
              </a:rPr>
              <a:t>w,</a:t>
            </a:r>
            <a:r>
              <a:rPr sz="2400" i="1" spc="-120" dirty="0">
                <a:latin typeface="Cambria Math"/>
                <a:cs typeface="Cambria Math"/>
              </a:rPr>
              <a:t> </a:t>
            </a:r>
            <a:r>
              <a:rPr sz="2400" i="1" spc="-50" dirty="0">
                <a:latin typeface="Cambria Math"/>
                <a:cs typeface="Cambria Math"/>
              </a:rPr>
              <a:t>b</a:t>
            </a:r>
            <a:endParaRPr sz="24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400" dirty="0">
                <a:latin typeface="Verdana"/>
                <a:cs typeface="Verdana"/>
              </a:rPr>
              <a:t>Until</a:t>
            </a:r>
            <a:r>
              <a:rPr sz="2400" spc="-4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we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settle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at</a:t>
            </a:r>
            <a:r>
              <a:rPr sz="2400" spc="-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or</a:t>
            </a:r>
            <a:r>
              <a:rPr sz="2400" spc="4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near</a:t>
            </a:r>
            <a:r>
              <a:rPr sz="2400" spc="-3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 </a:t>
            </a:r>
            <a:r>
              <a:rPr sz="2400" spc="-10" dirty="0">
                <a:latin typeface="Verdana"/>
                <a:cs typeface="Verdana"/>
              </a:rPr>
              <a:t>minimum</a:t>
            </a:r>
            <a:endParaRPr sz="2400" dirty="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79164" y="908430"/>
            <a:ext cx="984250" cy="205740"/>
            <a:chOff x="3979164" y="908430"/>
            <a:chExt cx="984250" cy="20574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9164" y="1030858"/>
              <a:ext cx="984123" cy="8318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759325" y="908430"/>
              <a:ext cx="8255" cy="8255"/>
            </a:xfrm>
            <a:custGeom>
              <a:avLst/>
              <a:gdLst/>
              <a:ahLst/>
              <a:cxnLst/>
              <a:rect l="l" t="t" r="r" b="b"/>
              <a:pathLst>
                <a:path w="8254" h="8255">
                  <a:moveTo>
                    <a:pt x="6223" y="0"/>
                  </a:moveTo>
                  <a:lnTo>
                    <a:pt x="1777" y="0"/>
                  </a:lnTo>
                  <a:lnTo>
                    <a:pt x="0" y="1778"/>
                  </a:lnTo>
                  <a:lnTo>
                    <a:pt x="0" y="6096"/>
                  </a:lnTo>
                  <a:lnTo>
                    <a:pt x="1777" y="7874"/>
                  </a:lnTo>
                  <a:lnTo>
                    <a:pt x="6223" y="7874"/>
                  </a:lnTo>
                  <a:lnTo>
                    <a:pt x="7874" y="6096"/>
                  </a:lnTo>
                  <a:lnTo>
                    <a:pt x="7874" y="3937"/>
                  </a:lnTo>
                  <a:lnTo>
                    <a:pt x="7874" y="1778"/>
                  </a:lnTo>
                  <a:lnTo>
                    <a:pt x="6223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822444" y="2456814"/>
            <a:ext cx="225298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>
                <a:solidFill>
                  <a:srgbClr val="0096FF"/>
                </a:solidFill>
                <a:latin typeface="Verdana"/>
                <a:cs typeface="Verdana"/>
              </a:rPr>
              <a:t>(set</a:t>
            </a:r>
            <a:r>
              <a:rPr sz="2400" spc="-30">
                <a:solidFill>
                  <a:srgbClr val="0096FF"/>
                </a:solidFill>
                <a:latin typeface="Verdana"/>
                <a:cs typeface="Verdana"/>
              </a:rPr>
              <a:t> </a:t>
            </a:r>
            <a:r>
              <a:rPr sz="2400" i="1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400">
                <a:solidFill>
                  <a:srgbClr val="0096FF"/>
                </a:solidFill>
                <a:latin typeface="Cambria Math"/>
                <a:cs typeface="Cambria Math"/>
              </a:rPr>
              <a:t>=0</a:t>
            </a:r>
            <a:r>
              <a:rPr sz="2400">
                <a:solidFill>
                  <a:srgbClr val="0096FF"/>
                </a:solidFill>
                <a:latin typeface="Verdana"/>
                <a:cs typeface="Verdana"/>
              </a:rPr>
              <a:t>,</a:t>
            </a:r>
            <a:r>
              <a:rPr sz="2400" spc="-350">
                <a:solidFill>
                  <a:srgbClr val="0096FF"/>
                </a:solidFill>
                <a:latin typeface="Verdana"/>
                <a:cs typeface="Verdana"/>
              </a:rPr>
              <a:t> </a:t>
            </a:r>
            <a:r>
              <a:rPr sz="2400" i="1" spc="-20">
                <a:solidFill>
                  <a:srgbClr val="0096FF"/>
                </a:solidFill>
                <a:latin typeface="Cambria Math"/>
                <a:cs typeface="Cambria Math"/>
              </a:rPr>
              <a:t>b</a:t>
            </a:r>
            <a:r>
              <a:rPr sz="2400" spc="-20">
                <a:solidFill>
                  <a:srgbClr val="0096FF"/>
                </a:solidFill>
                <a:latin typeface="Cambria Math"/>
                <a:cs typeface="Cambria Math"/>
              </a:rPr>
              <a:t>=0</a:t>
            </a:r>
            <a:r>
              <a:rPr sz="2400" spc="-20">
                <a:solidFill>
                  <a:srgbClr val="0096FF"/>
                </a:solidFill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BF30D8E-F08F-C58F-ECEF-C5C5B0D0389E}"/>
              </a:ext>
            </a:extLst>
          </p:cNvPr>
          <p:cNvSpPr/>
          <p:nvPr/>
        </p:nvSpPr>
        <p:spPr>
          <a:xfrm>
            <a:off x="3886200" y="982472"/>
            <a:ext cx="1219200" cy="16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650806-96FE-A936-D8BE-13650F1F0737}"/>
              </a:ext>
            </a:extLst>
          </p:cNvPr>
          <p:cNvSpPr/>
          <p:nvPr/>
        </p:nvSpPr>
        <p:spPr>
          <a:xfrm>
            <a:off x="2381567" y="1495108"/>
            <a:ext cx="1219200" cy="16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5425" y="752475"/>
            <a:ext cx="6400800" cy="35052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78201" y="3866832"/>
            <a:ext cx="3714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i="1" u="heavy" spc="80">
                <a:uFill>
                  <a:solidFill>
                    <a:srgbClr val="4285F4"/>
                  </a:solidFill>
                </a:uFill>
                <a:latin typeface="Cambria Math"/>
                <a:cs typeface="Cambria Math"/>
              </a:rPr>
              <a:t> </a:t>
            </a:r>
            <a:r>
              <a:rPr sz="2000" i="1" u="heavy" spc="-50">
                <a:uFill>
                  <a:solidFill>
                    <a:srgbClr val="4285F4"/>
                  </a:solidFill>
                </a:uFill>
                <a:latin typeface="Cambria Math"/>
                <a:cs typeface="Cambria Math"/>
              </a:rPr>
              <a:t>w</a:t>
            </a:r>
            <a:r>
              <a:rPr sz="2000" i="1" u="heavy" spc="500">
                <a:uFill>
                  <a:solidFill>
                    <a:srgbClr val="4285F4"/>
                  </a:solidFill>
                </a:uFill>
                <a:latin typeface="Cambria Math"/>
                <a:cs typeface="Cambria Math"/>
              </a:rPr>
              <a:t> 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4901" y="3430904"/>
            <a:ext cx="3714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2000" i="1" u="heavy" spc="300">
                <a:uFill>
                  <a:solidFill>
                    <a:srgbClr val="4285F4"/>
                  </a:solidFill>
                </a:uFill>
                <a:latin typeface="Cambria Math"/>
                <a:cs typeface="Cambria Math"/>
              </a:rPr>
              <a:t> </a:t>
            </a:r>
            <a:r>
              <a:rPr sz="2000" i="1" u="heavy" spc="-50">
                <a:uFill>
                  <a:solidFill>
                    <a:srgbClr val="4285F4"/>
                  </a:solidFill>
                </a:uFill>
                <a:latin typeface="Cambria Math"/>
                <a:cs typeface="Cambria Math"/>
              </a:rPr>
              <a:t>b</a:t>
            </a:r>
            <a:r>
              <a:rPr sz="2000" i="1" u="heavy" spc="500">
                <a:uFill>
                  <a:solidFill>
                    <a:srgbClr val="4285F4"/>
                  </a:solidFill>
                </a:uFill>
                <a:latin typeface="Cambria Math"/>
                <a:cs typeface="Cambria Math"/>
              </a:rPr>
              <a:t> 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7905" y="2338704"/>
            <a:ext cx="652145" cy="238125"/>
          </a:xfrm>
          <a:custGeom>
            <a:avLst/>
            <a:gdLst/>
            <a:ahLst/>
            <a:cxnLst/>
            <a:rect l="l" t="t" r="r" b="b"/>
            <a:pathLst>
              <a:path w="652144" h="238125">
                <a:moveTo>
                  <a:pt x="576110" y="0"/>
                </a:moveTo>
                <a:lnTo>
                  <a:pt x="572719" y="9651"/>
                </a:lnTo>
                <a:lnTo>
                  <a:pt x="586507" y="15652"/>
                </a:lnTo>
                <a:lnTo>
                  <a:pt x="598363" y="23939"/>
                </a:lnTo>
                <a:lnTo>
                  <a:pt x="622443" y="62277"/>
                </a:lnTo>
                <a:lnTo>
                  <a:pt x="630351" y="117856"/>
                </a:lnTo>
                <a:lnTo>
                  <a:pt x="629468" y="138884"/>
                </a:lnTo>
                <a:lnTo>
                  <a:pt x="616229" y="190372"/>
                </a:lnTo>
                <a:lnTo>
                  <a:pt x="586663" y="222448"/>
                </a:lnTo>
                <a:lnTo>
                  <a:pt x="573087" y="228472"/>
                </a:lnTo>
                <a:lnTo>
                  <a:pt x="576110" y="238125"/>
                </a:lnTo>
                <a:lnTo>
                  <a:pt x="621617" y="211139"/>
                </a:lnTo>
                <a:lnTo>
                  <a:pt x="647184" y="161242"/>
                </a:lnTo>
                <a:lnTo>
                  <a:pt x="652081" y="119125"/>
                </a:lnTo>
                <a:lnTo>
                  <a:pt x="650852" y="97287"/>
                </a:lnTo>
                <a:lnTo>
                  <a:pt x="641022" y="58564"/>
                </a:lnTo>
                <a:lnTo>
                  <a:pt x="608523" y="15208"/>
                </a:lnTo>
                <a:lnTo>
                  <a:pt x="593381" y="6187"/>
                </a:lnTo>
                <a:lnTo>
                  <a:pt x="576110" y="0"/>
                </a:lnTo>
                <a:close/>
              </a:path>
              <a:path w="652144" h="238125">
                <a:moveTo>
                  <a:pt x="75971" y="0"/>
                </a:moveTo>
                <a:lnTo>
                  <a:pt x="30538" y="27039"/>
                </a:lnTo>
                <a:lnTo>
                  <a:pt x="4913" y="77104"/>
                </a:lnTo>
                <a:lnTo>
                  <a:pt x="0" y="119125"/>
                </a:lnTo>
                <a:lnTo>
                  <a:pt x="1223" y="141035"/>
                </a:lnTo>
                <a:lnTo>
                  <a:pt x="11015" y="179758"/>
                </a:lnTo>
                <a:lnTo>
                  <a:pt x="43476" y="222932"/>
                </a:lnTo>
                <a:lnTo>
                  <a:pt x="75971" y="238125"/>
                </a:lnTo>
                <a:lnTo>
                  <a:pt x="78981" y="228472"/>
                </a:lnTo>
                <a:lnTo>
                  <a:pt x="65405" y="222448"/>
                </a:lnTo>
                <a:lnTo>
                  <a:pt x="53692" y="214090"/>
                </a:lnTo>
                <a:lnTo>
                  <a:pt x="29667" y="175131"/>
                </a:lnTo>
                <a:lnTo>
                  <a:pt x="21717" y="117856"/>
                </a:lnTo>
                <a:lnTo>
                  <a:pt x="22600" y="97520"/>
                </a:lnTo>
                <a:lnTo>
                  <a:pt x="35852" y="47370"/>
                </a:lnTo>
                <a:lnTo>
                  <a:pt x="65620" y="15652"/>
                </a:lnTo>
                <a:lnTo>
                  <a:pt x="79362" y="9651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8142" y="2263775"/>
            <a:ext cx="66040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i="1" spc="155">
                <a:latin typeface="Cambria Math"/>
                <a:cs typeface="Cambria Math"/>
              </a:rPr>
              <a:t>J</a:t>
            </a:r>
            <a:r>
              <a:rPr sz="2000" i="1" spc="445">
                <a:latin typeface="Cambria Math"/>
                <a:cs typeface="Cambria Math"/>
              </a:rPr>
              <a:t> </a:t>
            </a:r>
            <a:r>
              <a:rPr sz="2000" i="1" spc="-40">
                <a:latin typeface="Cambria Math"/>
                <a:cs typeface="Cambria Math"/>
              </a:rPr>
              <a:t>w,</a:t>
            </a:r>
            <a:r>
              <a:rPr sz="2000" i="1" spc="-105">
                <a:latin typeface="Cambria Math"/>
                <a:cs typeface="Cambria Math"/>
              </a:rPr>
              <a:t> </a:t>
            </a:r>
            <a:r>
              <a:rPr sz="2000" i="1" spc="-50">
                <a:latin typeface="Cambria Math"/>
                <a:cs typeface="Cambria Math"/>
              </a:rPr>
              <a:t>b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7187" y="2652776"/>
            <a:ext cx="827405" cy="0"/>
          </a:xfrm>
          <a:custGeom>
            <a:avLst/>
            <a:gdLst/>
            <a:ahLst/>
            <a:cxnLst/>
            <a:rect l="l" t="t" r="r" b="b"/>
            <a:pathLst>
              <a:path w="827405">
                <a:moveTo>
                  <a:pt x="0" y="0"/>
                </a:moveTo>
                <a:lnTo>
                  <a:pt x="827316" y="0"/>
                </a:lnTo>
              </a:path>
            </a:pathLst>
          </a:custGeom>
          <a:ln w="2540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089" y="2747136"/>
            <a:ext cx="383425" cy="21259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88734" y="9525"/>
            <a:ext cx="8955265" cy="3857116"/>
            <a:chOff x="188734" y="9525"/>
            <a:chExt cx="8955265" cy="3857116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528" y="2742819"/>
              <a:ext cx="797689" cy="4993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402" y="3085592"/>
              <a:ext cx="586041" cy="1466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734" y="3386201"/>
              <a:ext cx="366458" cy="17246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7045" y="3390138"/>
              <a:ext cx="1214005" cy="4765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7999" y="9525"/>
              <a:ext cx="2286000" cy="15240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2675" y="2962211"/>
              <a:ext cx="233362" cy="23336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43325" y="1704911"/>
              <a:ext cx="223837" cy="22383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9540" y="409193"/>
              <a:ext cx="129171" cy="2540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3696" y="285495"/>
              <a:ext cx="973533" cy="19507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93424" y="236093"/>
              <a:ext cx="1021295" cy="225171"/>
            </a:xfrm>
            <a:prstGeom prst="rect">
              <a:avLst/>
            </a:prstGeom>
          </p:spPr>
        </p:pic>
      </p:grpSp>
      <p:pic>
        <p:nvPicPr>
          <p:cNvPr id="30" name="object 17">
            <a:extLst>
              <a:ext uri="{FF2B5EF4-FFF2-40B4-BE49-F238E27FC236}">
                <a16:creationId xmlns:a16="http://schemas.microsoft.com/office/drawing/2014/main" id="{E750E7FA-0CCC-A0B6-31B6-90E817AEBD7A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186238" y="3490913"/>
            <a:ext cx="233362" cy="223837"/>
          </a:xfrm>
          <a:prstGeom prst="rect">
            <a:avLst/>
          </a:prstGeom>
        </p:spPr>
      </p:pic>
      <p:pic>
        <p:nvPicPr>
          <p:cNvPr id="11" name="object 19">
            <a:extLst>
              <a:ext uri="{FF2B5EF4-FFF2-40B4-BE49-F238E27FC236}">
                <a16:creationId xmlns:a16="http://schemas.microsoft.com/office/drawing/2014/main" id="{EA56D43E-16EC-8CA0-8338-D7650B741777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01070" y="1670180"/>
            <a:ext cx="223837" cy="2238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5F891A2-3842-4661-A596-562301EFABD5}"/>
              </a:ext>
            </a:extLst>
          </p:cNvPr>
          <p:cNvSpPr txBox="1"/>
          <p:nvPr/>
        </p:nvSpPr>
        <p:spPr>
          <a:xfrm>
            <a:off x="71254" y="587122"/>
            <a:ext cx="273697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Every step taken in gradient descent moves closer to the global (or at least local) minimum!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74F52A4-26AB-E08D-187F-1467160D33EE}"/>
                  </a:ext>
                </a:extLst>
              </p14:cNvPr>
              <p14:cNvContentPartPr/>
              <p14:nvPr/>
            </p14:nvContentPartPr>
            <p14:xfrm>
              <a:off x="6539040" y="3070800"/>
              <a:ext cx="67680" cy="75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74F52A4-26AB-E08D-187F-1467160D33E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23200" y="3007440"/>
                <a:ext cx="9900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67006F3-E349-C90D-92A5-D145C32726B0}"/>
                  </a:ext>
                </a:extLst>
              </p14:cNvPr>
              <p14:cNvContentPartPr/>
              <p14:nvPr/>
            </p14:nvContentPartPr>
            <p14:xfrm>
              <a:off x="3871440" y="1866960"/>
              <a:ext cx="360" cy="260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67006F3-E349-C90D-92A5-D145C32726B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55600" y="1803600"/>
                <a:ext cx="3168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9B758B8-96AB-225B-DE31-4558234EF449}"/>
                  </a:ext>
                </a:extLst>
              </p14:cNvPr>
              <p14:cNvContentPartPr/>
              <p14:nvPr/>
            </p14:nvContentPartPr>
            <p14:xfrm>
              <a:off x="3863160" y="2135520"/>
              <a:ext cx="243360" cy="252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9B758B8-96AB-225B-DE31-4558234EF44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47320" y="2072160"/>
                <a:ext cx="2746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3B27854-95B5-74C1-15DB-3ACE96053832}"/>
                  </a:ext>
                </a:extLst>
              </p14:cNvPr>
              <p14:cNvContentPartPr/>
              <p14:nvPr/>
            </p14:nvContentPartPr>
            <p14:xfrm>
              <a:off x="3993120" y="2387160"/>
              <a:ext cx="122040" cy="281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3B27854-95B5-74C1-15DB-3ACE9605383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77280" y="2323800"/>
                <a:ext cx="1533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42131C5-F14A-1ADB-1929-1205284171E9}"/>
                  </a:ext>
                </a:extLst>
              </p14:cNvPr>
              <p14:cNvContentPartPr/>
              <p14:nvPr/>
            </p14:nvContentPartPr>
            <p14:xfrm>
              <a:off x="3993120" y="2668320"/>
              <a:ext cx="205920" cy="201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42131C5-F14A-1ADB-1929-1205284171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77280" y="2604960"/>
                <a:ext cx="2372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601EF2B-027A-E323-EE0E-DF05F9D461A7}"/>
                  </a:ext>
                </a:extLst>
              </p14:cNvPr>
              <p14:cNvContentPartPr/>
              <p14:nvPr/>
            </p14:nvContentPartPr>
            <p14:xfrm>
              <a:off x="4194360" y="2899080"/>
              <a:ext cx="46440" cy="457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601EF2B-027A-E323-EE0E-DF05F9D461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78520" y="2835720"/>
                <a:ext cx="7776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82918BC-E66B-EACA-F2B0-5522C315069C}"/>
                  </a:ext>
                </a:extLst>
              </p14:cNvPr>
              <p14:cNvContentPartPr/>
              <p14:nvPr/>
            </p14:nvContentPartPr>
            <p14:xfrm>
              <a:off x="4227840" y="3381480"/>
              <a:ext cx="143280" cy="239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82918BC-E66B-EACA-F2B0-5522C315069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12000" y="3318120"/>
                <a:ext cx="17460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A119AD8-70EC-0427-757A-58879B88928C}"/>
                  </a:ext>
                </a:extLst>
              </p14:cNvPr>
              <p14:cNvContentPartPr/>
              <p14:nvPr/>
            </p14:nvContentPartPr>
            <p14:xfrm>
              <a:off x="5977080" y="1812240"/>
              <a:ext cx="159840" cy="327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A119AD8-70EC-0427-757A-58879B88928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61240" y="1748880"/>
                <a:ext cx="19116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E2AE3F9-F8DA-ACB6-E98B-322CF8E69BD1}"/>
                  </a:ext>
                </a:extLst>
              </p14:cNvPr>
              <p14:cNvContentPartPr/>
              <p14:nvPr/>
            </p14:nvContentPartPr>
            <p14:xfrm>
              <a:off x="6027480" y="2139480"/>
              <a:ext cx="109440" cy="2898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E2AE3F9-F8DA-ACB6-E98B-322CF8E69BD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11640" y="2076120"/>
                <a:ext cx="14076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DAB5FA1-850B-7C91-5D8F-34E56B4CE11D}"/>
                  </a:ext>
                </a:extLst>
              </p14:cNvPr>
              <p14:cNvContentPartPr/>
              <p14:nvPr/>
            </p14:nvContentPartPr>
            <p14:xfrm>
              <a:off x="6027480" y="2428920"/>
              <a:ext cx="239400" cy="180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DAB5FA1-850B-7C91-5D8F-34E56B4CE11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11640" y="2365560"/>
                <a:ext cx="2707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A06007F-9358-2E0E-1AE2-BE47DE6A01B1}"/>
                  </a:ext>
                </a:extLst>
              </p14:cNvPr>
              <p14:cNvContentPartPr/>
              <p14:nvPr/>
            </p14:nvContentPartPr>
            <p14:xfrm>
              <a:off x="6258240" y="2643120"/>
              <a:ext cx="16920" cy="398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A06007F-9358-2E0E-1AE2-BE47DE6A01B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42400" y="2579760"/>
                <a:ext cx="4824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3BC669F-F644-D7E3-0EFC-34F0028AE5E8}"/>
                  </a:ext>
                </a:extLst>
              </p14:cNvPr>
              <p14:cNvContentPartPr/>
              <p14:nvPr/>
            </p14:nvContentPartPr>
            <p14:xfrm>
              <a:off x="6274800" y="3041640"/>
              <a:ext cx="361080" cy="126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3BC669F-F644-D7E3-0EFC-34F0028AE5E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258960" y="2978280"/>
                <a:ext cx="392400" cy="252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25CF7-E1E4-ACD1-EF37-C7C2E4CA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"/>
            <a:ext cx="7836534" cy="1384995"/>
          </a:xfrm>
        </p:spPr>
        <p:txBody>
          <a:bodyPr/>
          <a:lstStyle/>
          <a:p>
            <a:r>
              <a:rPr lang="en-US" dirty="0"/>
              <a:t>How to ensure that every step taken in gradient descent moves closer to the global (or at least local) minimum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1DC55A-8120-B172-2D13-821F7DF0890C}"/>
              </a:ext>
            </a:extLst>
          </p:cNvPr>
          <p:cNvGrpSpPr/>
          <p:nvPr/>
        </p:nvGrpSpPr>
        <p:grpSpPr>
          <a:xfrm>
            <a:off x="35188" y="1522327"/>
            <a:ext cx="5390699" cy="1692972"/>
            <a:chOff x="433267" y="752475"/>
            <a:chExt cx="7339133" cy="3512248"/>
          </a:xfrm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F6D18C10-D915-42A8-943E-6E8CE28F033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600" y="752475"/>
              <a:ext cx="6400800" cy="3505200"/>
            </a:xfrm>
            <a:prstGeom prst="rect">
              <a:avLst/>
            </a:prstGeom>
          </p:spPr>
        </p:pic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866728C0-68C2-028D-B348-A17F6A820BDE}"/>
                </a:ext>
              </a:extLst>
            </p:cNvPr>
            <p:cNvSpPr txBox="1"/>
            <p:nvPr/>
          </p:nvSpPr>
          <p:spPr>
            <a:xfrm>
              <a:off x="6790055" y="3669347"/>
              <a:ext cx="164465" cy="33528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2000" i="1" spc="-50">
                  <a:latin typeface="Cambria Math"/>
                  <a:cs typeface="Cambria Math"/>
                </a:rPr>
                <a:t>b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B6218D72-B5DF-F337-F8E0-118E86B65395}"/>
                </a:ext>
              </a:extLst>
            </p:cNvPr>
            <p:cNvSpPr txBox="1"/>
            <p:nvPr/>
          </p:nvSpPr>
          <p:spPr>
            <a:xfrm>
              <a:off x="2853689" y="3904932"/>
              <a:ext cx="215900" cy="33464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2000" i="1" spc="-50">
                  <a:latin typeface="Cambria Math"/>
                  <a:cs typeface="Cambria Math"/>
                </a:rPr>
                <a:t>w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BFA57DCB-10A3-B718-3CD9-3FD5904F7CCA}"/>
                </a:ext>
              </a:extLst>
            </p:cNvPr>
            <p:cNvSpPr txBox="1"/>
            <p:nvPr/>
          </p:nvSpPr>
          <p:spPr>
            <a:xfrm>
              <a:off x="433267" y="2378698"/>
              <a:ext cx="964882" cy="480217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400" i="1" spc="155" dirty="0">
                  <a:latin typeface="Cambria Math"/>
                  <a:cs typeface="Cambria Math"/>
                </a:rPr>
                <a:t>J</a:t>
              </a:r>
              <a:r>
                <a:rPr lang="en-US" sz="1400" i="1" spc="445" dirty="0">
                  <a:latin typeface="Cambria Math"/>
                  <a:cs typeface="Cambria Math"/>
                </a:rPr>
                <a:t>(</a:t>
              </a:r>
              <a:r>
                <a:rPr sz="1400" i="1" spc="-40" dirty="0">
                  <a:latin typeface="Cambria Math"/>
                  <a:cs typeface="Cambria Math"/>
                </a:rPr>
                <a:t>w,</a:t>
              </a:r>
              <a:r>
                <a:rPr sz="1400" i="1" spc="-105" dirty="0">
                  <a:latin typeface="Cambria Math"/>
                  <a:cs typeface="Cambria Math"/>
                </a:rPr>
                <a:t> </a:t>
              </a:r>
              <a:r>
                <a:rPr sz="1400" i="1" spc="-50" dirty="0">
                  <a:latin typeface="Cambria Math"/>
                  <a:cs typeface="Cambria Math"/>
                </a:rPr>
                <a:t>b</a:t>
              </a:r>
              <a:r>
                <a:rPr lang="en-US" sz="1400" i="1" spc="-50" dirty="0">
                  <a:latin typeface="Cambria Math"/>
                  <a:cs typeface="Cambria Math"/>
                </a:rPr>
                <a:t>)</a:t>
              </a:r>
              <a:endParaRPr sz="1400" dirty="0">
                <a:latin typeface="Cambria Math"/>
                <a:cs typeface="Cambria Math"/>
              </a:endParaRPr>
            </a:p>
          </p:txBody>
        </p:sp>
        <p:grpSp>
          <p:nvGrpSpPr>
            <p:cNvPr id="10" name="object 7">
              <a:extLst>
                <a:ext uri="{FF2B5EF4-FFF2-40B4-BE49-F238E27FC236}">
                  <a16:creationId xmlns:a16="http://schemas.microsoft.com/office/drawing/2014/main" id="{B74C3E26-0064-8F23-2CA4-BE181D4AFC36}"/>
                </a:ext>
              </a:extLst>
            </p:cNvPr>
            <p:cNvGrpSpPr/>
            <p:nvPr/>
          </p:nvGrpSpPr>
          <p:grpSpPr>
            <a:xfrm>
              <a:off x="3581463" y="1962213"/>
              <a:ext cx="3333750" cy="2302510"/>
              <a:chOff x="3581463" y="1962213"/>
              <a:chExt cx="3333750" cy="2302510"/>
            </a:xfrm>
          </p:grpSpPr>
          <p:sp>
            <p:nvSpPr>
              <p:cNvPr id="11" name="object 8">
                <a:extLst>
                  <a:ext uri="{FF2B5EF4-FFF2-40B4-BE49-F238E27FC236}">
                    <a16:creationId xmlns:a16="http://schemas.microsoft.com/office/drawing/2014/main" id="{5F27318F-F00F-D213-9382-7AAAEEDDB2E8}"/>
                  </a:ext>
                </a:extLst>
              </p:cNvPr>
              <p:cNvSpPr/>
              <p:nvPr/>
            </p:nvSpPr>
            <p:spPr>
              <a:xfrm>
                <a:off x="6553200" y="3152775"/>
                <a:ext cx="36195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361950" h="384810">
                    <a:moveTo>
                      <a:pt x="40681" y="43479"/>
                    </a:moveTo>
                    <a:lnTo>
                      <a:pt x="42383" y="73194"/>
                    </a:lnTo>
                    <a:lnTo>
                      <a:pt x="333501" y="384428"/>
                    </a:lnTo>
                    <a:lnTo>
                      <a:pt x="361442" y="358520"/>
                    </a:lnTo>
                    <a:lnTo>
                      <a:pt x="70197" y="47159"/>
                    </a:lnTo>
                    <a:lnTo>
                      <a:pt x="40681" y="43479"/>
                    </a:lnTo>
                    <a:close/>
                  </a:path>
                  <a:path w="361950" h="384810">
                    <a:moveTo>
                      <a:pt x="0" y="0"/>
                    </a:moveTo>
                    <a:lnTo>
                      <a:pt x="9778" y="171323"/>
                    </a:lnTo>
                    <a:lnTo>
                      <a:pt x="29972" y="189230"/>
                    </a:lnTo>
                    <a:lnTo>
                      <a:pt x="37234" y="187362"/>
                    </a:lnTo>
                    <a:lnTo>
                      <a:pt x="43021" y="182959"/>
                    </a:lnTo>
                    <a:lnTo>
                      <a:pt x="46759" y="176674"/>
                    </a:lnTo>
                    <a:lnTo>
                      <a:pt x="47878" y="169163"/>
                    </a:lnTo>
                    <a:lnTo>
                      <a:pt x="42383" y="73194"/>
                    </a:lnTo>
                    <a:lnTo>
                      <a:pt x="6350" y="34670"/>
                    </a:lnTo>
                    <a:lnTo>
                      <a:pt x="34163" y="8636"/>
                    </a:lnTo>
                    <a:lnTo>
                      <a:pt x="69346" y="8636"/>
                    </a:lnTo>
                    <a:lnTo>
                      <a:pt x="0" y="0"/>
                    </a:lnTo>
                    <a:close/>
                  </a:path>
                  <a:path w="361950" h="384810">
                    <a:moveTo>
                      <a:pt x="34163" y="8636"/>
                    </a:moveTo>
                    <a:lnTo>
                      <a:pt x="6350" y="34670"/>
                    </a:lnTo>
                    <a:lnTo>
                      <a:pt x="42383" y="73194"/>
                    </a:lnTo>
                    <a:lnTo>
                      <a:pt x="40681" y="43479"/>
                    </a:lnTo>
                    <a:lnTo>
                      <a:pt x="17906" y="40639"/>
                    </a:lnTo>
                    <a:lnTo>
                      <a:pt x="39370" y="20574"/>
                    </a:lnTo>
                    <a:lnTo>
                      <a:pt x="45329" y="20574"/>
                    </a:lnTo>
                    <a:lnTo>
                      <a:pt x="34163" y="8636"/>
                    </a:lnTo>
                    <a:close/>
                  </a:path>
                  <a:path w="361950" h="384810">
                    <a:moveTo>
                      <a:pt x="69346" y="8636"/>
                    </a:moveTo>
                    <a:lnTo>
                      <a:pt x="34163" y="8636"/>
                    </a:lnTo>
                    <a:lnTo>
                      <a:pt x="70197" y="47159"/>
                    </a:lnTo>
                    <a:lnTo>
                      <a:pt x="165607" y="59055"/>
                    </a:lnTo>
                    <a:lnTo>
                      <a:pt x="173136" y="58473"/>
                    </a:lnTo>
                    <a:lnTo>
                      <a:pt x="179641" y="55165"/>
                    </a:lnTo>
                    <a:lnTo>
                      <a:pt x="184431" y="49643"/>
                    </a:lnTo>
                    <a:lnTo>
                      <a:pt x="186817" y="42418"/>
                    </a:lnTo>
                    <a:lnTo>
                      <a:pt x="186237" y="34889"/>
                    </a:lnTo>
                    <a:lnTo>
                      <a:pt x="182943" y="28384"/>
                    </a:lnTo>
                    <a:lnTo>
                      <a:pt x="177458" y="23594"/>
                    </a:lnTo>
                    <a:lnTo>
                      <a:pt x="170306" y="21208"/>
                    </a:lnTo>
                    <a:lnTo>
                      <a:pt x="69346" y="8636"/>
                    </a:lnTo>
                    <a:close/>
                  </a:path>
                  <a:path w="361950" h="384810">
                    <a:moveTo>
                      <a:pt x="45329" y="20574"/>
                    </a:moveTo>
                    <a:lnTo>
                      <a:pt x="39370" y="20574"/>
                    </a:lnTo>
                    <a:lnTo>
                      <a:pt x="40681" y="43479"/>
                    </a:lnTo>
                    <a:lnTo>
                      <a:pt x="70197" y="47159"/>
                    </a:lnTo>
                    <a:lnTo>
                      <a:pt x="45329" y="20574"/>
                    </a:lnTo>
                    <a:close/>
                  </a:path>
                  <a:path w="361950" h="384810">
                    <a:moveTo>
                      <a:pt x="39370" y="20574"/>
                    </a:moveTo>
                    <a:lnTo>
                      <a:pt x="17906" y="40639"/>
                    </a:lnTo>
                    <a:lnTo>
                      <a:pt x="40681" y="43479"/>
                    </a:lnTo>
                    <a:lnTo>
                      <a:pt x="39370" y="20574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9">
                <a:extLst>
                  <a:ext uri="{FF2B5EF4-FFF2-40B4-BE49-F238E27FC236}">
                    <a16:creationId xmlns:a16="http://schemas.microsoft.com/office/drawing/2014/main" id="{C478B42B-FA12-CC7A-C64C-CE7D21CEEBE2}"/>
                  </a:ext>
                </a:extLst>
              </p:cNvPr>
              <p:cNvSpPr/>
              <p:nvPr/>
            </p:nvSpPr>
            <p:spPr>
              <a:xfrm>
                <a:off x="3962400" y="2819400"/>
                <a:ext cx="2619375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2619375" h="914400">
                    <a:moveTo>
                      <a:pt x="0" y="738251"/>
                    </a:moveTo>
                    <a:lnTo>
                      <a:pt x="4035" y="690674"/>
                    </a:lnTo>
                    <a:lnTo>
                      <a:pt x="19793" y="648890"/>
                    </a:lnTo>
                    <a:lnTo>
                      <a:pt x="46085" y="614013"/>
                    </a:lnTo>
                    <a:lnTo>
                      <a:pt x="81722" y="587158"/>
                    </a:lnTo>
                    <a:lnTo>
                      <a:pt x="125515" y="569440"/>
                    </a:lnTo>
                    <a:lnTo>
                      <a:pt x="176275" y="561975"/>
                    </a:lnTo>
                    <a:lnTo>
                      <a:pt x="232398" y="570358"/>
                    </a:lnTo>
                    <a:lnTo>
                      <a:pt x="276215" y="588739"/>
                    </a:lnTo>
                    <a:lnTo>
                      <a:pt x="308927" y="615918"/>
                    </a:lnTo>
                    <a:lnTo>
                      <a:pt x="331733" y="650696"/>
                    </a:lnTo>
                    <a:lnTo>
                      <a:pt x="345832" y="691873"/>
                    </a:lnTo>
                    <a:lnTo>
                      <a:pt x="352425" y="738251"/>
                    </a:lnTo>
                    <a:lnTo>
                      <a:pt x="339482" y="791700"/>
                    </a:lnTo>
                    <a:lnTo>
                      <a:pt x="319795" y="835989"/>
                    </a:lnTo>
                    <a:lnTo>
                      <a:pt x="293497" y="870759"/>
                    </a:lnTo>
                    <a:lnTo>
                      <a:pt x="260721" y="895655"/>
                    </a:lnTo>
                    <a:lnTo>
                      <a:pt x="221603" y="910321"/>
                    </a:lnTo>
                    <a:lnTo>
                      <a:pt x="176275" y="914400"/>
                    </a:lnTo>
                    <a:lnTo>
                      <a:pt x="126688" y="906564"/>
                    </a:lnTo>
                    <a:lnTo>
                      <a:pt x="84883" y="888882"/>
                    </a:lnTo>
                    <a:lnTo>
                      <a:pt x="51085" y="862282"/>
                    </a:lnTo>
                    <a:lnTo>
                      <a:pt x="25522" y="827691"/>
                    </a:lnTo>
                    <a:lnTo>
                      <a:pt x="8418" y="786038"/>
                    </a:lnTo>
                    <a:lnTo>
                      <a:pt x="0" y="738251"/>
                    </a:lnTo>
                    <a:close/>
                  </a:path>
                  <a:path w="2619375" h="914400">
                    <a:moveTo>
                      <a:pt x="2257425" y="180975"/>
                    </a:moveTo>
                    <a:lnTo>
                      <a:pt x="2261561" y="132168"/>
                    </a:lnTo>
                    <a:lnTo>
                      <a:pt x="2277730" y="89266"/>
                    </a:lnTo>
                    <a:lnTo>
                      <a:pt x="2304716" y="53435"/>
                    </a:lnTo>
                    <a:lnTo>
                      <a:pt x="2341301" y="25837"/>
                    </a:lnTo>
                    <a:lnTo>
                      <a:pt x="2386268" y="7637"/>
                    </a:lnTo>
                    <a:lnTo>
                      <a:pt x="2438400" y="0"/>
                    </a:lnTo>
                    <a:lnTo>
                      <a:pt x="2496061" y="8598"/>
                    </a:lnTo>
                    <a:lnTo>
                      <a:pt x="2541086" y="27474"/>
                    </a:lnTo>
                    <a:lnTo>
                      <a:pt x="2574702" y="55387"/>
                    </a:lnTo>
                    <a:lnTo>
                      <a:pt x="2598137" y="91101"/>
                    </a:lnTo>
                    <a:lnTo>
                      <a:pt x="2612619" y="133376"/>
                    </a:lnTo>
                    <a:lnTo>
                      <a:pt x="2619375" y="180975"/>
                    </a:lnTo>
                    <a:lnTo>
                      <a:pt x="2606084" y="235937"/>
                    </a:lnTo>
                    <a:lnTo>
                      <a:pt x="2585861" y="281460"/>
                    </a:lnTo>
                    <a:lnTo>
                      <a:pt x="2558843" y="317182"/>
                    </a:lnTo>
                    <a:lnTo>
                      <a:pt x="2525169" y="342744"/>
                    </a:lnTo>
                    <a:lnTo>
                      <a:pt x="2484975" y="357787"/>
                    </a:lnTo>
                    <a:lnTo>
                      <a:pt x="2438400" y="361950"/>
                    </a:lnTo>
                    <a:lnTo>
                      <a:pt x="2387502" y="353906"/>
                    </a:lnTo>
                    <a:lnTo>
                      <a:pt x="2344575" y="335745"/>
                    </a:lnTo>
                    <a:lnTo>
                      <a:pt x="2309860" y="308419"/>
                    </a:lnTo>
                    <a:lnTo>
                      <a:pt x="2283601" y="272880"/>
                    </a:lnTo>
                    <a:lnTo>
                      <a:pt x="2266041" y="230081"/>
                    </a:lnTo>
                    <a:lnTo>
                      <a:pt x="2257425" y="180975"/>
                    </a:lnTo>
                    <a:close/>
                  </a:path>
                </a:pathLst>
              </a:custGeom>
              <a:ln w="38100">
                <a:solidFill>
                  <a:srgbClr val="C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3" name="object 10">
                <a:extLst>
                  <a:ext uri="{FF2B5EF4-FFF2-40B4-BE49-F238E27FC236}">
                    <a16:creationId xmlns:a16="http://schemas.microsoft.com/office/drawing/2014/main" id="{CF94DE4C-5180-1DBD-CAA9-91CF490AF5F3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657663" y="1962213"/>
                <a:ext cx="247650" cy="409575"/>
              </a:xfrm>
              <a:prstGeom prst="rect">
                <a:avLst/>
              </a:prstGeom>
            </p:spPr>
          </p:pic>
          <p:sp>
            <p:nvSpPr>
              <p:cNvPr id="14" name="object 11">
                <a:extLst>
                  <a:ext uri="{FF2B5EF4-FFF2-40B4-BE49-F238E27FC236}">
                    <a16:creationId xmlns:a16="http://schemas.microsoft.com/office/drawing/2014/main" id="{78262BFF-A184-B944-6863-54B452405AF4}"/>
                  </a:ext>
                </a:extLst>
              </p:cNvPr>
              <p:cNvSpPr/>
              <p:nvPr/>
            </p:nvSpPr>
            <p:spPr>
              <a:xfrm>
                <a:off x="3781679" y="2286381"/>
                <a:ext cx="139700" cy="229235"/>
              </a:xfrm>
              <a:custGeom>
                <a:avLst/>
                <a:gdLst/>
                <a:ahLst/>
                <a:cxnLst/>
                <a:rect l="l" t="t" r="r" b="b"/>
                <a:pathLst>
                  <a:path w="139700" h="229235">
                    <a:moveTo>
                      <a:pt x="0" y="0"/>
                    </a:moveTo>
                    <a:lnTo>
                      <a:pt x="139446" y="229107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" name="object 12">
                <a:extLst>
                  <a:ext uri="{FF2B5EF4-FFF2-40B4-BE49-F238E27FC236}">
                    <a16:creationId xmlns:a16="http://schemas.microsoft.com/office/drawing/2014/main" id="{0A63D6DC-F268-9D8B-7696-E14E9288676E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10063" y="2467038"/>
                <a:ext cx="238125" cy="180975"/>
              </a:xfrm>
              <a:prstGeom prst="rect">
                <a:avLst/>
              </a:prstGeom>
            </p:spPr>
          </p:pic>
          <p:sp>
            <p:nvSpPr>
              <p:cNvPr id="16" name="object 13">
                <a:extLst>
                  <a:ext uri="{FF2B5EF4-FFF2-40B4-BE49-F238E27FC236}">
                    <a16:creationId xmlns:a16="http://schemas.microsoft.com/office/drawing/2014/main" id="{3CFC2FF9-FE5D-0A4B-28C0-534CE6C742E3}"/>
                  </a:ext>
                </a:extLst>
              </p:cNvPr>
              <p:cNvSpPr/>
              <p:nvPr/>
            </p:nvSpPr>
            <p:spPr>
              <a:xfrm>
                <a:off x="3700526" y="2557526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>
                    <a:moveTo>
                      <a:pt x="228600" y="0"/>
                    </a:moveTo>
                    <a:lnTo>
                      <a:pt x="0" y="22860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7" name="object 14">
                <a:extLst>
                  <a:ext uri="{FF2B5EF4-FFF2-40B4-BE49-F238E27FC236}">
                    <a16:creationId xmlns:a16="http://schemas.microsoft.com/office/drawing/2014/main" id="{1027A752-F75D-A5A5-7C03-78CED6588F9B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81463" y="2695638"/>
                <a:ext cx="238125" cy="180975"/>
              </a:xfrm>
              <a:prstGeom prst="rect">
                <a:avLst/>
              </a:prstGeom>
            </p:spPr>
          </p:pic>
          <p:sp>
            <p:nvSpPr>
              <p:cNvPr id="18" name="object 15">
                <a:extLst>
                  <a:ext uri="{FF2B5EF4-FFF2-40B4-BE49-F238E27FC236}">
                    <a16:creationId xmlns:a16="http://schemas.microsoft.com/office/drawing/2014/main" id="{1D4E2B57-2B6E-35F1-37E4-743962934BFA}"/>
                  </a:ext>
                </a:extLst>
              </p:cNvPr>
              <p:cNvSpPr/>
              <p:nvPr/>
            </p:nvSpPr>
            <p:spPr>
              <a:xfrm>
                <a:off x="3700526" y="2786126"/>
                <a:ext cx="762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228600">
                    <a:moveTo>
                      <a:pt x="0" y="0"/>
                    </a:moveTo>
                    <a:lnTo>
                      <a:pt x="76200" y="22860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9" name="object 16">
                <a:extLst>
                  <a:ext uri="{FF2B5EF4-FFF2-40B4-BE49-F238E27FC236}">
                    <a16:creationId xmlns:a16="http://schemas.microsoft.com/office/drawing/2014/main" id="{48553C90-EA83-75F9-70B8-1D240CB4BB11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57663" y="2924238"/>
                <a:ext cx="238125" cy="180975"/>
              </a:xfrm>
              <a:prstGeom prst="rect">
                <a:avLst/>
              </a:prstGeom>
            </p:spPr>
          </p:pic>
          <p:sp>
            <p:nvSpPr>
              <p:cNvPr id="20" name="object 17">
                <a:extLst>
                  <a:ext uri="{FF2B5EF4-FFF2-40B4-BE49-F238E27FC236}">
                    <a16:creationId xmlns:a16="http://schemas.microsoft.com/office/drawing/2014/main" id="{224CAD3E-8657-62AE-EE4D-1C5F0071A1BD}"/>
                  </a:ext>
                </a:extLst>
              </p:cNvPr>
              <p:cNvSpPr/>
              <p:nvPr/>
            </p:nvSpPr>
            <p:spPr>
              <a:xfrm>
                <a:off x="3776726" y="3014726"/>
                <a:ext cx="30480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57150">
                    <a:moveTo>
                      <a:pt x="0" y="0"/>
                    </a:moveTo>
                    <a:lnTo>
                      <a:pt x="304800" y="5715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1" name="object 18">
                <a:extLst>
                  <a:ext uri="{FF2B5EF4-FFF2-40B4-BE49-F238E27FC236}">
                    <a16:creationId xmlns:a16="http://schemas.microsoft.com/office/drawing/2014/main" id="{273FBDC5-8B8F-07DF-1DAE-43711B01A68B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962463" y="2981388"/>
                <a:ext cx="390525" cy="352425"/>
              </a:xfrm>
              <a:prstGeom prst="rect">
                <a:avLst/>
              </a:prstGeom>
            </p:spPr>
          </p:pic>
          <p:sp>
            <p:nvSpPr>
              <p:cNvPr id="22" name="object 19">
                <a:extLst>
                  <a:ext uri="{FF2B5EF4-FFF2-40B4-BE49-F238E27FC236}">
                    <a16:creationId xmlns:a16="http://schemas.microsoft.com/office/drawing/2014/main" id="{7CCC3CB5-EEC3-B89F-D741-56E7D82AAE90}"/>
                  </a:ext>
                </a:extLst>
              </p:cNvPr>
              <p:cNvSpPr/>
              <p:nvPr/>
            </p:nvSpPr>
            <p:spPr>
              <a:xfrm>
                <a:off x="4148201" y="3243326"/>
                <a:ext cx="762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228600">
                    <a:moveTo>
                      <a:pt x="76200" y="0"/>
                    </a:moveTo>
                    <a:lnTo>
                      <a:pt x="0" y="22860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3" name="object 20">
                <a:extLst>
                  <a:ext uri="{FF2B5EF4-FFF2-40B4-BE49-F238E27FC236}">
                    <a16:creationId xmlns:a16="http://schemas.microsoft.com/office/drawing/2014/main" id="{63ACF43F-C011-2FB7-5742-3FA5249CE5BE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38663" y="3381438"/>
                <a:ext cx="238125" cy="180975"/>
              </a:xfrm>
              <a:prstGeom prst="rect">
                <a:avLst/>
              </a:prstGeom>
            </p:spPr>
          </p:pic>
          <p:pic>
            <p:nvPicPr>
              <p:cNvPr id="24" name="object 21">
                <a:extLst>
                  <a:ext uri="{FF2B5EF4-FFF2-40B4-BE49-F238E27FC236}">
                    <a16:creationId xmlns:a16="http://schemas.microsoft.com/office/drawing/2014/main" id="{9BE792BB-14FB-11AF-68AA-10BC4F438CBE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33888" y="1962213"/>
                <a:ext cx="238125" cy="180975"/>
              </a:xfrm>
              <a:prstGeom prst="rect">
                <a:avLst/>
              </a:prstGeom>
            </p:spPr>
          </p:pic>
          <p:sp>
            <p:nvSpPr>
              <p:cNvPr id="25" name="object 22">
                <a:extLst>
                  <a:ext uri="{FF2B5EF4-FFF2-40B4-BE49-F238E27FC236}">
                    <a16:creationId xmlns:a16="http://schemas.microsoft.com/office/drawing/2014/main" id="{30B8C85E-3FD9-F5BC-A58D-9AAAAE4B65B0}"/>
                  </a:ext>
                </a:extLst>
              </p:cNvPr>
              <p:cNvSpPr/>
              <p:nvPr/>
            </p:nvSpPr>
            <p:spPr>
              <a:xfrm>
                <a:off x="4091051" y="2081276"/>
                <a:ext cx="264795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264795" h="165100">
                    <a:moveTo>
                      <a:pt x="0" y="0"/>
                    </a:moveTo>
                    <a:lnTo>
                      <a:pt x="264287" y="164846"/>
                    </a:lnTo>
                  </a:path>
                </a:pathLst>
              </a:custGeom>
              <a:ln w="28574">
                <a:solidFill>
                  <a:srgbClr val="0096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6" name="object 23">
                <a:extLst>
                  <a:ext uri="{FF2B5EF4-FFF2-40B4-BE49-F238E27FC236}">
                    <a16:creationId xmlns:a16="http://schemas.microsoft.com/office/drawing/2014/main" id="{666AE7C5-97A2-C14C-7899-5B1EC43F12FC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48213" y="2152713"/>
                <a:ext cx="238125" cy="180975"/>
              </a:xfrm>
              <a:prstGeom prst="rect">
                <a:avLst/>
              </a:prstGeom>
            </p:spPr>
          </p:pic>
          <p:sp>
            <p:nvSpPr>
              <p:cNvPr id="27" name="object 24">
                <a:extLst>
                  <a:ext uri="{FF2B5EF4-FFF2-40B4-BE49-F238E27FC236}">
                    <a16:creationId xmlns:a16="http://schemas.microsoft.com/office/drawing/2014/main" id="{3217A130-FDE4-DFD4-8B6C-8E10CC8A5010}"/>
                  </a:ext>
                </a:extLst>
              </p:cNvPr>
              <p:cNvSpPr/>
              <p:nvPr/>
            </p:nvSpPr>
            <p:spPr>
              <a:xfrm>
                <a:off x="4357751" y="2243201"/>
                <a:ext cx="290830" cy="100330"/>
              </a:xfrm>
              <a:custGeom>
                <a:avLst/>
                <a:gdLst/>
                <a:ahLst/>
                <a:cxnLst/>
                <a:rect l="l" t="t" r="r" b="b"/>
                <a:pathLst>
                  <a:path w="290829" h="100330">
                    <a:moveTo>
                      <a:pt x="0" y="0"/>
                    </a:moveTo>
                    <a:lnTo>
                      <a:pt x="290449" y="99949"/>
                    </a:lnTo>
                  </a:path>
                </a:pathLst>
              </a:custGeom>
              <a:ln w="28575">
                <a:solidFill>
                  <a:srgbClr val="0096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8" name="object 25">
                <a:extLst>
                  <a:ext uri="{FF2B5EF4-FFF2-40B4-BE49-F238E27FC236}">
                    <a16:creationId xmlns:a16="http://schemas.microsoft.com/office/drawing/2014/main" id="{FFEDB792-9F13-9A30-A2BE-32433ECB934A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33963" y="2247963"/>
                <a:ext cx="238125" cy="180975"/>
              </a:xfrm>
              <a:prstGeom prst="rect">
                <a:avLst/>
              </a:prstGeom>
            </p:spPr>
          </p:pic>
          <p:sp>
            <p:nvSpPr>
              <p:cNvPr id="29" name="object 26">
                <a:extLst>
                  <a:ext uri="{FF2B5EF4-FFF2-40B4-BE49-F238E27FC236}">
                    <a16:creationId xmlns:a16="http://schemas.microsoft.com/office/drawing/2014/main" id="{3573CD1F-D86A-6A2A-CFEF-3451E1C934F4}"/>
                  </a:ext>
                </a:extLst>
              </p:cNvPr>
              <p:cNvSpPr/>
              <p:nvPr/>
            </p:nvSpPr>
            <p:spPr>
              <a:xfrm>
                <a:off x="4653026" y="2347976"/>
                <a:ext cx="33337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333375" h="196850">
                    <a:moveTo>
                      <a:pt x="0" y="0"/>
                    </a:moveTo>
                    <a:lnTo>
                      <a:pt x="333375" y="196342"/>
                    </a:lnTo>
                  </a:path>
                </a:pathLst>
              </a:custGeom>
              <a:ln w="28575">
                <a:solidFill>
                  <a:srgbClr val="0096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0" name="object 27">
                <a:extLst>
                  <a:ext uri="{FF2B5EF4-FFF2-40B4-BE49-F238E27FC236}">
                    <a16:creationId xmlns:a16="http://schemas.microsoft.com/office/drawing/2014/main" id="{067325DC-4C81-1D24-FA0D-4CF11E71016C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876863" y="2457513"/>
                <a:ext cx="238125" cy="180975"/>
              </a:xfrm>
              <a:prstGeom prst="rect">
                <a:avLst/>
              </a:prstGeom>
            </p:spPr>
          </p:pic>
          <p:sp>
            <p:nvSpPr>
              <p:cNvPr id="31" name="object 28">
                <a:extLst>
                  <a:ext uri="{FF2B5EF4-FFF2-40B4-BE49-F238E27FC236}">
                    <a16:creationId xmlns:a16="http://schemas.microsoft.com/office/drawing/2014/main" id="{799131ED-C548-D17B-6644-58D326AC837B}"/>
                  </a:ext>
                </a:extLst>
              </p:cNvPr>
              <p:cNvSpPr/>
              <p:nvPr/>
            </p:nvSpPr>
            <p:spPr>
              <a:xfrm>
                <a:off x="4986401" y="2548001"/>
                <a:ext cx="38100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381000" h="171450">
                    <a:moveTo>
                      <a:pt x="0" y="0"/>
                    </a:moveTo>
                    <a:lnTo>
                      <a:pt x="381000" y="171450"/>
                    </a:lnTo>
                  </a:path>
                </a:pathLst>
              </a:custGeom>
              <a:ln w="28575">
                <a:solidFill>
                  <a:srgbClr val="0096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2" name="object 29">
                <a:extLst>
                  <a:ext uri="{FF2B5EF4-FFF2-40B4-BE49-F238E27FC236}">
                    <a16:creationId xmlns:a16="http://schemas.microsoft.com/office/drawing/2014/main" id="{1F47A781-A085-B172-FC7F-4544D366E88D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57863" y="2628963"/>
                <a:ext cx="238125" cy="180975"/>
              </a:xfrm>
              <a:prstGeom prst="rect">
                <a:avLst/>
              </a:prstGeom>
            </p:spPr>
          </p:pic>
          <p:sp>
            <p:nvSpPr>
              <p:cNvPr id="33" name="object 30">
                <a:extLst>
                  <a:ext uri="{FF2B5EF4-FFF2-40B4-BE49-F238E27FC236}">
                    <a16:creationId xmlns:a16="http://schemas.microsoft.com/office/drawing/2014/main" id="{AF298F4B-8BC6-B706-3C33-5DCD8108B32B}"/>
                  </a:ext>
                </a:extLst>
              </p:cNvPr>
              <p:cNvSpPr/>
              <p:nvPr/>
            </p:nvSpPr>
            <p:spPr>
              <a:xfrm>
                <a:off x="5376926" y="2719451"/>
                <a:ext cx="3810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381000" h="114300">
                    <a:moveTo>
                      <a:pt x="0" y="0"/>
                    </a:moveTo>
                    <a:lnTo>
                      <a:pt x="381000" y="114300"/>
                    </a:lnTo>
                  </a:path>
                </a:pathLst>
              </a:custGeom>
              <a:ln w="28575">
                <a:solidFill>
                  <a:srgbClr val="0096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4" name="object 31">
                <a:extLst>
                  <a:ext uri="{FF2B5EF4-FFF2-40B4-BE49-F238E27FC236}">
                    <a16:creationId xmlns:a16="http://schemas.microsoft.com/office/drawing/2014/main" id="{756E7ED7-11A9-7C0B-3ADF-8B2311BA7D7A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638863" y="2743263"/>
                <a:ext cx="238125" cy="180975"/>
              </a:xfrm>
              <a:prstGeom prst="rect">
                <a:avLst/>
              </a:prstGeom>
            </p:spPr>
          </p:pic>
          <p:sp>
            <p:nvSpPr>
              <p:cNvPr id="35" name="object 32">
                <a:extLst>
                  <a:ext uri="{FF2B5EF4-FFF2-40B4-BE49-F238E27FC236}">
                    <a16:creationId xmlns:a16="http://schemas.microsoft.com/office/drawing/2014/main" id="{64D0B59E-7D60-D8AB-47A6-4EC72DE3FCD7}"/>
                  </a:ext>
                </a:extLst>
              </p:cNvPr>
              <p:cNvSpPr/>
              <p:nvPr/>
            </p:nvSpPr>
            <p:spPr>
              <a:xfrm>
                <a:off x="5757926" y="2833751"/>
                <a:ext cx="585470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585470" h="206375">
                    <a:moveTo>
                      <a:pt x="0" y="0"/>
                    </a:moveTo>
                    <a:lnTo>
                      <a:pt x="585215" y="205867"/>
                    </a:lnTo>
                  </a:path>
                </a:pathLst>
              </a:custGeom>
              <a:ln w="28574">
                <a:solidFill>
                  <a:srgbClr val="0096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6" name="object 33">
                <a:extLst>
                  <a:ext uri="{FF2B5EF4-FFF2-40B4-BE49-F238E27FC236}">
                    <a16:creationId xmlns:a16="http://schemas.microsoft.com/office/drawing/2014/main" id="{D5476E06-DEBE-81E4-DC76-9D58B3D1E489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57988" y="2971863"/>
                <a:ext cx="238125" cy="180975"/>
              </a:xfrm>
              <a:prstGeom prst="rect">
                <a:avLst/>
              </a:prstGeom>
            </p:spPr>
          </p:pic>
          <p:sp>
            <p:nvSpPr>
              <p:cNvPr id="37" name="object 34">
                <a:extLst>
                  <a:ext uri="{FF2B5EF4-FFF2-40B4-BE49-F238E27FC236}">
                    <a16:creationId xmlns:a16="http://schemas.microsoft.com/office/drawing/2014/main" id="{A5DF75B0-AEE3-0077-62DB-FE6802BC1D2A}"/>
                  </a:ext>
                </a:extLst>
              </p:cNvPr>
              <p:cNvSpPr/>
              <p:nvPr/>
            </p:nvSpPr>
            <p:spPr>
              <a:xfrm>
                <a:off x="3727196" y="3781425"/>
                <a:ext cx="339090" cy="483234"/>
              </a:xfrm>
              <a:custGeom>
                <a:avLst/>
                <a:gdLst/>
                <a:ahLst/>
                <a:cxnLst/>
                <a:rect l="l" t="t" r="r" b="b"/>
                <a:pathLst>
                  <a:path w="339089" h="483235">
                    <a:moveTo>
                      <a:pt x="285090" y="50135"/>
                    </a:moveTo>
                    <a:lnTo>
                      <a:pt x="256746" y="59201"/>
                    </a:lnTo>
                    <a:lnTo>
                      <a:pt x="0" y="462330"/>
                    </a:lnTo>
                    <a:lnTo>
                      <a:pt x="32257" y="482790"/>
                    </a:lnTo>
                    <a:lnTo>
                      <a:pt x="288878" y="79668"/>
                    </a:lnTo>
                    <a:lnTo>
                      <a:pt x="285090" y="50135"/>
                    </a:lnTo>
                    <a:close/>
                  </a:path>
                  <a:path w="339089" h="483235">
                    <a:moveTo>
                      <a:pt x="318898" y="14859"/>
                    </a:moveTo>
                    <a:lnTo>
                      <a:pt x="284988" y="14859"/>
                    </a:lnTo>
                    <a:lnTo>
                      <a:pt x="317118" y="35306"/>
                    </a:lnTo>
                    <a:lnTo>
                      <a:pt x="288878" y="79668"/>
                    </a:lnTo>
                    <a:lnTo>
                      <a:pt x="301116" y="175069"/>
                    </a:lnTo>
                    <a:lnTo>
                      <a:pt x="322452" y="191541"/>
                    </a:lnTo>
                    <a:lnTo>
                      <a:pt x="329602" y="189107"/>
                    </a:lnTo>
                    <a:lnTo>
                      <a:pt x="335073" y="184284"/>
                    </a:lnTo>
                    <a:lnTo>
                      <a:pt x="338329" y="177759"/>
                    </a:lnTo>
                    <a:lnTo>
                      <a:pt x="338836" y="170218"/>
                    </a:lnTo>
                    <a:lnTo>
                      <a:pt x="318898" y="14859"/>
                    </a:lnTo>
                    <a:close/>
                  </a:path>
                  <a:path w="339089" h="483235">
                    <a:moveTo>
                      <a:pt x="316991" y="0"/>
                    </a:moveTo>
                    <a:lnTo>
                      <a:pt x="153542" y="52196"/>
                    </a:lnTo>
                    <a:lnTo>
                      <a:pt x="146919" y="55874"/>
                    </a:lnTo>
                    <a:lnTo>
                      <a:pt x="142366" y="61610"/>
                    </a:lnTo>
                    <a:lnTo>
                      <a:pt x="140291" y="68609"/>
                    </a:lnTo>
                    <a:lnTo>
                      <a:pt x="141096" y="76072"/>
                    </a:lnTo>
                    <a:lnTo>
                      <a:pt x="144829" y="82696"/>
                    </a:lnTo>
                    <a:lnTo>
                      <a:pt x="150574" y="87249"/>
                    </a:lnTo>
                    <a:lnTo>
                      <a:pt x="157581" y="89324"/>
                    </a:lnTo>
                    <a:lnTo>
                      <a:pt x="165100" y="88518"/>
                    </a:lnTo>
                    <a:lnTo>
                      <a:pt x="256746" y="59201"/>
                    </a:lnTo>
                    <a:lnTo>
                      <a:pt x="284988" y="14859"/>
                    </a:lnTo>
                    <a:lnTo>
                      <a:pt x="318898" y="14859"/>
                    </a:lnTo>
                    <a:lnTo>
                      <a:pt x="316991" y="0"/>
                    </a:lnTo>
                    <a:close/>
                  </a:path>
                  <a:path w="339089" h="483235">
                    <a:moveTo>
                      <a:pt x="304945" y="27559"/>
                    </a:moveTo>
                    <a:lnTo>
                      <a:pt x="282193" y="27559"/>
                    </a:lnTo>
                    <a:lnTo>
                      <a:pt x="306831" y="43180"/>
                    </a:lnTo>
                    <a:lnTo>
                      <a:pt x="285090" y="50135"/>
                    </a:lnTo>
                    <a:lnTo>
                      <a:pt x="288878" y="79668"/>
                    </a:lnTo>
                    <a:lnTo>
                      <a:pt x="317118" y="35306"/>
                    </a:lnTo>
                    <a:lnTo>
                      <a:pt x="304945" y="27559"/>
                    </a:lnTo>
                    <a:close/>
                  </a:path>
                  <a:path w="339089" h="483235">
                    <a:moveTo>
                      <a:pt x="284988" y="14859"/>
                    </a:moveTo>
                    <a:lnTo>
                      <a:pt x="256746" y="59201"/>
                    </a:lnTo>
                    <a:lnTo>
                      <a:pt x="285090" y="50135"/>
                    </a:lnTo>
                    <a:lnTo>
                      <a:pt x="282193" y="27559"/>
                    </a:lnTo>
                    <a:lnTo>
                      <a:pt x="304945" y="27559"/>
                    </a:lnTo>
                    <a:lnTo>
                      <a:pt x="284988" y="14859"/>
                    </a:lnTo>
                    <a:close/>
                  </a:path>
                  <a:path w="339089" h="483235">
                    <a:moveTo>
                      <a:pt x="282193" y="27559"/>
                    </a:moveTo>
                    <a:lnTo>
                      <a:pt x="285090" y="50135"/>
                    </a:lnTo>
                    <a:lnTo>
                      <a:pt x="306831" y="43180"/>
                    </a:lnTo>
                    <a:lnTo>
                      <a:pt x="282193" y="27559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ED20AA92-7A39-68BF-2359-991A8605C2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729" y="3423673"/>
            <a:ext cx="2295845" cy="111458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48499BC-2459-806D-A463-00F46589A369}"/>
              </a:ext>
            </a:extLst>
          </p:cNvPr>
          <p:cNvGrpSpPr/>
          <p:nvPr/>
        </p:nvGrpSpPr>
        <p:grpSpPr>
          <a:xfrm>
            <a:off x="5643094" y="3756981"/>
            <a:ext cx="2496776" cy="792848"/>
            <a:chOff x="5643094" y="3756981"/>
            <a:chExt cx="2496776" cy="79284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298897B-0733-0424-9D94-59EA2EFD4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43094" y="3756981"/>
              <a:ext cx="2496776" cy="792848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45C5BD-C9B4-CC2B-552C-F122DAFA22A1}"/>
                </a:ext>
              </a:extLst>
            </p:cNvPr>
            <p:cNvSpPr txBox="1"/>
            <p:nvPr/>
          </p:nvSpPr>
          <p:spPr>
            <a:xfrm>
              <a:off x="6017558" y="3995831"/>
              <a:ext cx="6454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: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F8190C7-920D-255B-2075-88DFEC22CCC3}"/>
              </a:ext>
            </a:extLst>
          </p:cNvPr>
          <p:cNvGrpSpPr/>
          <p:nvPr/>
        </p:nvGrpSpPr>
        <p:grpSpPr>
          <a:xfrm>
            <a:off x="5262480" y="1522327"/>
            <a:ext cx="3540860" cy="2102153"/>
            <a:chOff x="5262480" y="1522327"/>
            <a:chExt cx="3540860" cy="2102153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92E4DBB-134D-DFB8-74AD-3C549E5C08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5887" y="1522327"/>
              <a:ext cx="3377453" cy="2098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142D785-BD96-0ADB-5F67-369F54DA7462}"/>
                    </a:ext>
                  </a:extLst>
                </p14:cNvPr>
                <p14:cNvContentPartPr/>
                <p14:nvPr/>
              </p14:nvContentPartPr>
              <p14:xfrm>
                <a:off x="5262480" y="1609560"/>
                <a:ext cx="2476800" cy="2014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142D785-BD96-0ADB-5F67-369F54DA74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53120" y="1600200"/>
                  <a:ext cx="2495520" cy="203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398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7975" y="180974"/>
            <a:ext cx="2666200" cy="1907539"/>
            <a:chOff x="257975" y="180974"/>
            <a:chExt cx="2666200" cy="1907539"/>
          </a:xfrm>
        </p:grpSpPr>
        <p:sp>
          <p:nvSpPr>
            <p:cNvPr id="3" name="object 3"/>
            <p:cNvSpPr/>
            <p:nvPr/>
          </p:nvSpPr>
          <p:spPr>
            <a:xfrm>
              <a:off x="514350" y="180974"/>
              <a:ext cx="2409825" cy="1907539"/>
            </a:xfrm>
            <a:custGeom>
              <a:avLst/>
              <a:gdLst/>
              <a:ahLst/>
              <a:cxnLst/>
              <a:rect l="l" t="t" r="r" b="b"/>
              <a:pathLst>
                <a:path w="2409825" h="1907539">
                  <a:moveTo>
                    <a:pt x="2409571" y="1704975"/>
                  </a:moveTo>
                  <a:lnTo>
                    <a:pt x="2386698" y="1685925"/>
                  </a:lnTo>
                  <a:lnTo>
                    <a:pt x="2277745" y="1595120"/>
                  </a:lnTo>
                  <a:lnTo>
                    <a:pt x="2271064" y="1591525"/>
                  </a:lnTo>
                  <a:lnTo>
                    <a:pt x="2246579" y="1611464"/>
                  </a:lnTo>
                  <a:lnTo>
                    <a:pt x="2248598" y="1618449"/>
                  </a:lnTo>
                  <a:lnTo>
                    <a:pt x="2253361" y="1624330"/>
                  </a:lnTo>
                  <a:lnTo>
                    <a:pt x="2327275" y="1685925"/>
                  </a:lnTo>
                  <a:lnTo>
                    <a:pt x="209550" y="1685925"/>
                  </a:lnTo>
                  <a:lnTo>
                    <a:pt x="209550" y="82334"/>
                  </a:lnTo>
                  <a:lnTo>
                    <a:pt x="271119" y="156210"/>
                  </a:lnTo>
                  <a:lnTo>
                    <a:pt x="277012" y="160972"/>
                  </a:lnTo>
                  <a:lnTo>
                    <a:pt x="284022" y="162991"/>
                  </a:lnTo>
                  <a:lnTo>
                    <a:pt x="291287" y="162229"/>
                  </a:lnTo>
                  <a:lnTo>
                    <a:pt x="297942" y="158623"/>
                  </a:lnTo>
                  <a:lnTo>
                    <a:pt x="302679" y="152742"/>
                  </a:lnTo>
                  <a:lnTo>
                    <a:pt x="304723" y="145757"/>
                  </a:lnTo>
                  <a:lnTo>
                    <a:pt x="303974" y="138506"/>
                  </a:lnTo>
                  <a:lnTo>
                    <a:pt x="300380" y="131826"/>
                  </a:lnTo>
                  <a:lnTo>
                    <a:pt x="215265" y="29718"/>
                  </a:lnTo>
                  <a:lnTo>
                    <a:pt x="190500" y="0"/>
                  </a:lnTo>
                  <a:lnTo>
                    <a:pt x="80619" y="131826"/>
                  </a:lnTo>
                  <a:lnTo>
                    <a:pt x="77012" y="138506"/>
                  </a:lnTo>
                  <a:lnTo>
                    <a:pt x="76276" y="145757"/>
                  </a:lnTo>
                  <a:lnTo>
                    <a:pt x="78308" y="152742"/>
                  </a:lnTo>
                  <a:lnTo>
                    <a:pt x="83058" y="158623"/>
                  </a:lnTo>
                  <a:lnTo>
                    <a:pt x="89700" y="162229"/>
                  </a:lnTo>
                  <a:lnTo>
                    <a:pt x="96964" y="162991"/>
                  </a:lnTo>
                  <a:lnTo>
                    <a:pt x="103974" y="160972"/>
                  </a:lnTo>
                  <a:lnTo>
                    <a:pt x="109880" y="156210"/>
                  </a:lnTo>
                  <a:lnTo>
                    <a:pt x="171450" y="82334"/>
                  </a:lnTo>
                  <a:lnTo>
                    <a:pt x="171450" y="1685925"/>
                  </a:lnTo>
                  <a:lnTo>
                    <a:pt x="0" y="1685925"/>
                  </a:lnTo>
                  <a:lnTo>
                    <a:pt x="0" y="1724025"/>
                  </a:lnTo>
                  <a:lnTo>
                    <a:pt x="171450" y="1724025"/>
                  </a:lnTo>
                  <a:lnTo>
                    <a:pt x="171450" y="1907159"/>
                  </a:lnTo>
                  <a:lnTo>
                    <a:pt x="209550" y="1907159"/>
                  </a:lnTo>
                  <a:lnTo>
                    <a:pt x="209550" y="1724025"/>
                  </a:lnTo>
                  <a:lnTo>
                    <a:pt x="2327275" y="1724025"/>
                  </a:lnTo>
                  <a:lnTo>
                    <a:pt x="2253361" y="1785620"/>
                  </a:lnTo>
                  <a:lnTo>
                    <a:pt x="2248598" y="1791512"/>
                  </a:lnTo>
                  <a:lnTo>
                    <a:pt x="2246579" y="1798497"/>
                  </a:lnTo>
                  <a:lnTo>
                    <a:pt x="2247341" y="1805749"/>
                  </a:lnTo>
                  <a:lnTo>
                    <a:pt x="2250948" y="1812417"/>
                  </a:lnTo>
                  <a:lnTo>
                    <a:pt x="2256828" y="1817179"/>
                  </a:lnTo>
                  <a:lnTo>
                    <a:pt x="2263813" y="1819198"/>
                  </a:lnTo>
                  <a:lnTo>
                    <a:pt x="2271064" y="1818436"/>
                  </a:lnTo>
                  <a:lnTo>
                    <a:pt x="2277745" y="1814830"/>
                  </a:lnTo>
                  <a:lnTo>
                    <a:pt x="2386698" y="1724025"/>
                  </a:lnTo>
                  <a:lnTo>
                    <a:pt x="2409571" y="17049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7975" y="940054"/>
              <a:ext cx="366395" cy="238760"/>
            </a:xfrm>
            <a:custGeom>
              <a:avLst/>
              <a:gdLst/>
              <a:ahLst/>
              <a:cxnLst/>
              <a:rect l="l" t="t" r="r" b="b"/>
              <a:pathLst>
                <a:path w="366395" h="238759">
                  <a:moveTo>
                    <a:pt x="290360" y="0"/>
                  </a:moveTo>
                  <a:lnTo>
                    <a:pt x="286969" y="9651"/>
                  </a:lnTo>
                  <a:lnTo>
                    <a:pt x="300758" y="15652"/>
                  </a:lnTo>
                  <a:lnTo>
                    <a:pt x="312618" y="23939"/>
                  </a:lnTo>
                  <a:lnTo>
                    <a:pt x="336693" y="62351"/>
                  </a:lnTo>
                  <a:lnTo>
                    <a:pt x="344601" y="117983"/>
                  </a:lnTo>
                  <a:lnTo>
                    <a:pt x="343720" y="138955"/>
                  </a:lnTo>
                  <a:lnTo>
                    <a:pt x="330479" y="190373"/>
                  </a:lnTo>
                  <a:lnTo>
                    <a:pt x="300918" y="222573"/>
                  </a:lnTo>
                  <a:lnTo>
                    <a:pt x="287350" y="228600"/>
                  </a:lnTo>
                  <a:lnTo>
                    <a:pt x="290360" y="238251"/>
                  </a:lnTo>
                  <a:lnTo>
                    <a:pt x="335867" y="211195"/>
                  </a:lnTo>
                  <a:lnTo>
                    <a:pt x="361434" y="161258"/>
                  </a:lnTo>
                  <a:lnTo>
                    <a:pt x="366331" y="119253"/>
                  </a:lnTo>
                  <a:lnTo>
                    <a:pt x="365102" y="97397"/>
                  </a:lnTo>
                  <a:lnTo>
                    <a:pt x="355272" y="58638"/>
                  </a:lnTo>
                  <a:lnTo>
                    <a:pt x="322773" y="15319"/>
                  </a:lnTo>
                  <a:lnTo>
                    <a:pt x="307631" y="6260"/>
                  </a:lnTo>
                  <a:lnTo>
                    <a:pt x="290360" y="0"/>
                  </a:lnTo>
                  <a:close/>
                </a:path>
                <a:path w="366395" h="238759">
                  <a:moveTo>
                    <a:pt x="75971" y="0"/>
                  </a:moveTo>
                  <a:lnTo>
                    <a:pt x="30538" y="27164"/>
                  </a:lnTo>
                  <a:lnTo>
                    <a:pt x="4913" y="77184"/>
                  </a:lnTo>
                  <a:lnTo>
                    <a:pt x="0" y="119253"/>
                  </a:lnTo>
                  <a:lnTo>
                    <a:pt x="1223" y="141089"/>
                  </a:lnTo>
                  <a:lnTo>
                    <a:pt x="11015" y="179760"/>
                  </a:lnTo>
                  <a:lnTo>
                    <a:pt x="43481" y="222996"/>
                  </a:lnTo>
                  <a:lnTo>
                    <a:pt x="75971" y="238251"/>
                  </a:lnTo>
                  <a:lnTo>
                    <a:pt x="78981" y="228600"/>
                  </a:lnTo>
                  <a:lnTo>
                    <a:pt x="65411" y="222573"/>
                  </a:lnTo>
                  <a:lnTo>
                    <a:pt x="53697" y="214201"/>
                  </a:lnTo>
                  <a:lnTo>
                    <a:pt x="29669" y="175186"/>
                  </a:lnTo>
                  <a:lnTo>
                    <a:pt x="21729" y="117983"/>
                  </a:lnTo>
                  <a:lnTo>
                    <a:pt x="22611" y="97645"/>
                  </a:lnTo>
                  <a:lnTo>
                    <a:pt x="35852" y="47371"/>
                  </a:lnTo>
                  <a:lnTo>
                    <a:pt x="65620" y="15652"/>
                  </a:lnTo>
                  <a:lnTo>
                    <a:pt x="79362" y="9651"/>
                  </a:lnTo>
                  <a:lnTo>
                    <a:pt x="759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58419" y="2343149"/>
            <a:ext cx="2665756" cy="1907539"/>
            <a:chOff x="258419" y="2343149"/>
            <a:chExt cx="2665756" cy="1907539"/>
          </a:xfrm>
        </p:grpSpPr>
        <p:sp>
          <p:nvSpPr>
            <p:cNvPr id="15" name="object 15"/>
            <p:cNvSpPr/>
            <p:nvPr/>
          </p:nvSpPr>
          <p:spPr>
            <a:xfrm>
              <a:off x="514350" y="2343149"/>
              <a:ext cx="2409825" cy="1907539"/>
            </a:xfrm>
            <a:custGeom>
              <a:avLst/>
              <a:gdLst/>
              <a:ahLst/>
              <a:cxnLst/>
              <a:rect l="l" t="t" r="r" b="b"/>
              <a:pathLst>
                <a:path w="2409825" h="1907539">
                  <a:moveTo>
                    <a:pt x="2409571" y="1704975"/>
                  </a:moveTo>
                  <a:lnTo>
                    <a:pt x="2386711" y="1685925"/>
                  </a:lnTo>
                  <a:lnTo>
                    <a:pt x="2277745" y="1595094"/>
                  </a:lnTo>
                  <a:lnTo>
                    <a:pt x="2271064" y="1591500"/>
                  </a:lnTo>
                  <a:lnTo>
                    <a:pt x="2246579" y="1611452"/>
                  </a:lnTo>
                  <a:lnTo>
                    <a:pt x="2248598" y="1618462"/>
                  </a:lnTo>
                  <a:lnTo>
                    <a:pt x="2253361" y="1624355"/>
                  </a:lnTo>
                  <a:lnTo>
                    <a:pt x="2327237" y="1685925"/>
                  </a:lnTo>
                  <a:lnTo>
                    <a:pt x="209550" y="1685925"/>
                  </a:lnTo>
                  <a:lnTo>
                    <a:pt x="209550" y="82334"/>
                  </a:lnTo>
                  <a:lnTo>
                    <a:pt x="271119" y="156210"/>
                  </a:lnTo>
                  <a:lnTo>
                    <a:pt x="277012" y="160972"/>
                  </a:lnTo>
                  <a:lnTo>
                    <a:pt x="284022" y="162991"/>
                  </a:lnTo>
                  <a:lnTo>
                    <a:pt x="291287" y="162229"/>
                  </a:lnTo>
                  <a:lnTo>
                    <a:pt x="297942" y="158623"/>
                  </a:lnTo>
                  <a:lnTo>
                    <a:pt x="302679" y="152742"/>
                  </a:lnTo>
                  <a:lnTo>
                    <a:pt x="304723" y="145757"/>
                  </a:lnTo>
                  <a:lnTo>
                    <a:pt x="303974" y="138506"/>
                  </a:lnTo>
                  <a:lnTo>
                    <a:pt x="300380" y="131826"/>
                  </a:lnTo>
                  <a:lnTo>
                    <a:pt x="215265" y="29718"/>
                  </a:lnTo>
                  <a:lnTo>
                    <a:pt x="190500" y="0"/>
                  </a:lnTo>
                  <a:lnTo>
                    <a:pt x="80619" y="131826"/>
                  </a:lnTo>
                  <a:lnTo>
                    <a:pt x="77012" y="138506"/>
                  </a:lnTo>
                  <a:lnTo>
                    <a:pt x="76276" y="145757"/>
                  </a:lnTo>
                  <a:lnTo>
                    <a:pt x="78308" y="152742"/>
                  </a:lnTo>
                  <a:lnTo>
                    <a:pt x="83058" y="158623"/>
                  </a:lnTo>
                  <a:lnTo>
                    <a:pt x="89700" y="162229"/>
                  </a:lnTo>
                  <a:lnTo>
                    <a:pt x="96964" y="162991"/>
                  </a:lnTo>
                  <a:lnTo>
                    <a:pt x="103974" y="160972"/>
                  </a:lnTo>
                  <a:lnTo>
                    <a:pt x="109880" y="156210"/>
                  </a:lnTo>
                  <a:lnTo>
                    <a:pt x="171450" y="82334"/>
                  </a:lnTo>
                  <a:lnTo>
                    <a:pt x="171450" y="1685925"/>
                  </a:lnTo>
                  <a:lnTo>
                    <a:pt x="0" y="1685925"/>
                  </a:lnTo>
                  <a:lnTo>
                    <a:pt x="0" y="1724025"/>
                  </a:lnTo>
                  <a:lnTo>
                    <a:pt x="171450" y="1724025"/>
                  </a:lnTo>
                  <a:lnTo>
                    <a:pt x="171450" y="1907133"/>
                  </a:lnTo>
                  <a:lnTo>
                    <a:pt x="209550" y="1907133"/>
                  </a:lnTo>
                  <a:lnTo>
                    <a:pt x="209550" y="1724025"/>
                  </a:lnTo>
                  <a:lnTo>
                    <a:pt x="2327237" y="1724025"/>
                  </a:lnTo>
                  <a:lnTo>
                    <a:pt x="2253361" y="1785594"/>
                  </a:lnTo>
                  <a:lnTo>
                    <a:pt x="2248598" y="1791500"/>
                  </a:lnTo>
                  <a:lnTo>
                    <a:pt x="2246579" y="1798510"/>
                  </a:lnTo>
                  <a:lnTo>
                    <a:pt x="2247341" y="1805774"/>
                  </a:lnTo>
                  <a:lnTo>
                    <a:pt x="2250948" y="1812417"/>
                  </a:lnTo>
                  <a:lnTo>
                    <a:pt x="2256828" y="1817166"/>
                  </a:lnTo>
                  <a:lnTo>
                    <a:pt x="2263813" y="1819198"/>
                  </a:lnTo>
                  <a:lnTo>
                    <a:pt x="2271064" y="1818462"/>
                  </a:lnTo>
                  <a:lnTo>
                    <a:pt x="2277745" y="1814855"/>
                  </a:lnTo>
                  <a:lnTo>
                    <a:pt x="2386711" y="1724025"/>
                  </a:lnTo>
                  <a:lnTo>
                    <a:pt x="2409571" y="17049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8419" y="3142741"/>
              <a:ext cx="366395" cy="238760"/>
            </a:xfrm>
            <a:custGeom>
              <a:avLst/>
              <a:gdLst/>
              <a:ahLst/>
              <a:cxnLst/>
              <a:rect l="l" t="t" r="r" b="b"/>
              <a:pathLst>
                <a:path w="366395" h="238760">
                  <a:moveTo>
                    <a:pt x="290360" y="0"/>
                  </a:moveTo>
                  <a:lnTo>
                    <a:pt x="286969" y="9651"/>
                  </a:lnTo>
                  <a:lnTo>
                    <a:pt x="300758" y="15652"/>
                  </a:lnTo>
                  <a:lnTo>
                    <a:pt x="312618" y="23939"/>
                  </a:lnTo>
                  <a:lnTo>
                    <a:pt x="336693" y="62349"/>
                  </a:lnTo>
                  <a:lnTo>
                    <a:pt x="344601" y="117856"/>
                  </a:lnTo>
                  <a:lnTo>
                    <a:pt x="343720" y="138884"/>
                  </a:lnTo>
                  <a:lnTo>
                    <a:pt x="330479" y="190372"/>
                  </a:lnTo>
                  <a:lnTo>
                    <a:pt x="300918" y="222573"/>
                  </a:lnTo>
                  <a:lnTo>
                    <a:pt x="287350" y="228600"/>
                  </a:lnTo>
                  <a:lnTo>
                    <a:pt x="290360" y="238251"/>
                  </a:lnTo>
                  <a:lnTo>
                    <a:pt x="335867" y="211195"/>
                  </a:lnTo>
                  <a:lnTo>
                    <a:pt x="361434" y="161242"/>
                  </a:lnTo>
                  <a:lnTo>
                    <a:pt x="366331" y="119125"/>
                  </a:lnTo>
                  <a:lnTo>
                    <a:pt x="365102" y="97289"/>
                  </a:lnTo>
                  <a:lnTo>
                    <a:pt x="355272" y="58618"/>
                  </a:lnTo>
                  <a:lnTo>
                    <a:pt x="322773" y="15271"/>
                  </a:lnTo>
                  <a:lnTo>
                    <a:pt x="307631" y="6242"/>
                  </a:lnTo>
                  <a:lnTo>
                    <a:pt x="290360" y="0"/>
                  </a:lnTo>
                  <a:close/>
                </a:path>
                <a:path w="366395" h="238760">
                  <a:moveTo>
                    <a:pt x="75971" y="0"/>
                  </a:moveTo>
                  <a:lnTo>
                    <a:pt x="30538" y="27110"/>
                  </a:lnTo>
                  <a:lnTo>
                    <a:pt x="4913" y="77120"/>
                  </a:lnTo>
                  <a:lnTo>
                    <a:pt x="0" y="119125"/>
                  </a:lnTo>
                  <a:lnTo>
                    <a:pt x="1223" y="141035"/>
                  </a:lnTo>
                  <a:lnTo>
                    <a:pt x="11015" y="179758"/>
                  </a:lnTo>
                  <a:lnTo>
                    <a:pt x="43481" y="222996"/>
                  </a:lnTo>
                  <a:lnTo>
                    <a:pt x="75971" y="238251"/>
                  </a:lnTo>
                  <a:lnTo>
                    <a:pt x="78981" y="228600"/>
                  </a:lnTo>
                  <a:lnTo>
                    <a:pt x="65411" y="222573"/>
                  </a:lnTo>
                  <a:lnTo>
                    <a:pt x="53697" y="214201"/>
                  </a:lnTo>
                  <a:lnTo>
                    <a:pt x="29667" y="175131"/>
                  </a:lnTo>
                  <a:lnTo>
                    <a:pt x="21717" y="117856"/>
                  </a:lnTo>
                  <a:lnTo>
                    <a:pt x="22600" y="97591"/>
                  </a:lnTo>
                  <a:lnTo>
                    <a:pt x="35852" y="47370"/>
                  </a:lnTo>
                  <a:lnTo>
                    <a:pt x="65620" y="15652"/>
                  </a:lnTo>
                  <a:lnTo>
                    <a:pt x="79362" y="9651"/>
                  </a:lnTo>
                  <a:lnTo>
                    <a:pt x="759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18110" y="862711"/>
            <a:ext cx="1786890" cy="13036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i="1" spc="155">
                <a:latin typeface="Cambria Math"/>
                <a:cs typeface="Cambria Math"/>
              </a:rPr>
              <a:t>J</a:t>
            </a:r>
            <a:r>
              <a:rPr sz="2000" i="1" spc="425">
                <a:latin typeface="Cambria Math"/>
                <a:cs typeface="Cambria Math"/>
              </a:rPr>
              <a:t> </a:t>
            </a:r>
            <a:r>
              <a:rPr sz="2000" i="1" spc="-60">
                <a:latin typeface="Cambria Math"/>
                <a:cs typeface="Cambria Math"/>
              </a:rPr>
              <a:t>w</a:t>
            </a:r>
            <a:endParaRPr sz="20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0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2000">
              <a:latin typeface="Cambria Math"/>
              <a:cs typeface="Cambria Math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000" i="1" spc="-50">
                <a:latin typeface="Cambria Math"/>
                <a:cs typeface="Cambria Math"/>
              </a:rPr>
              <a:t>w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8427" y="3069335"/>
            <a:ext cx="426084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i="1" spc="155">
                <a:latin typeface="Cambria Math"/>
                <a:cs typeface="Cambria Math"/>
              </a:rPr>
              <a:t>J</a:t>
            </a:r>
            <a:r>
              <a:rPr sz="2000" i="1" spc="430">
                <a:latin typeface="Cambria Math"/>
                <a:cs typeface="Cambria Math"/>
              </a:rPr>
              <a:t> </a:t>
            </a:r>
            <a:r>
              <a:rPr sz="2000" i="1" spc="-50">
                <a:latin typeface="Cambria Math"/>
                <a:cs typeface="Cambria Math"/>
              </a:rPr>
              <a:t>w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21104" y="4011295"/>
            <a:ext cx="21590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50">
                <a:latin typeface="Cambria Math"/>
                <a:cs typeface="Cambria Math"/>
              </a:rPr>
              <a:t>w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B0210C-C4B5-F294-6D68-83E40DDBC7AF}"/>
              </a:ext>
            </a:extLst>
          </p:cNvPr>
          <p:cNvGrpSpPr/>
          <p:nvPr/>
        </p:nvGrpSpPr>
        <p:grpSpPr>
          <a:xfrm>
            <a:off x="4208928" y="678045"/>
            <a:ext cx="2951629" cy="1476536"/>
            <a:chOff x="4208928" y="678045"/>
            <a:chExt cx="2951629" cy="1476536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E09F50A-E34E-AF0B-6484-D28DE2463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6675" y="1117788"/>
              <a:ext cx="2498829" cy="7935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0AF39-CB72-A864-0AC6-AA33DD934DE6}"/>
                </a:ext>
              </a:extLst>
            </p:cNvPr>
            <p:cNvSpPr txBox="1"/>
            <p:nvPr/>
          </p:nvSpPr>
          <p:spPr>
            <a:xfrm>
              <a:off x="4208928" y="678045"/>
              <a:ext cx="29516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Repeat until convergence: {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025E37-F9A6-FF70-4C5A-EACE950EB3C4}"/>
                </a:ext>
              </a:extLst>
            </p:cNvPr>
            <p:cNvSpPr txBox="1"/>
            <p:nvPr/>
          </p:nvSpPr>
          <p:spPr>
            <a:xfrm>
              <a:off x="4208928" y="1785249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}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A5E7744-919F-A9C0-EDBA-44BD7E0D287F}"/>
              </a:ext>
            </a:extLst>
          </p:cNvPr>
          <p:cNvSpPr txBox="1"/>
          <p:nvPr/>
        </p:nvSpPr>
        <p:spPr>
          <a:xfrm>
            <a:off x="4709830" y="1357290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7E8F192-9C6F-8325-683F-3802BA465477}"/>
                  </a:ext>
                </a:extLst>
              </p14:cNvPr>
              <p14:cNvContentPartPr/>
              <p14:nvPr/>
            </p14:nvContentPartPr>
            <p14:xfrm>
              <a:off x="616680" y="457200"/>
              <a:ext cx="2475000" cy="1569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7E8F192-9C6F-8325-683F-3802BA4654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840" y="393840"/>
                <a:ext cx="2506320" cy="169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30EBD02-808A-B77B-21AB-1DE33B221F92}"/>
                  </a:ext>
                </a:extLst>
              </p14:cNvPr>
              <p14:cNvContentPartPr/>
              <p14:nvPr/>
            </p14:nvContentPartPr>
            <p14:xfrm>
              <a:off x="1879200" y="302040"/>
              <a:ext cx="339840" cy="234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30EBD02-808A-B77B-21AB-1DE33B221F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3360" y="238680"/>
                <a:ext cx="371160" cy="24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920BF2-AB52-83BA-3F5D-A56CDD36A6B2}"/>
                  </a:ext>
                </a:extLst>
              </p14:cNvPr>
              <p14:cNvContentPartPr/>
              <p14:nvPr/>
            </p14:nvContentPartPr>
            <p14:xfrm>
              <a:off x="2940120" y="558000"/>
              <a:ext cx="235440" cy="231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920BF2-AB52-83BA-3F5D-A56CDD36A6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24280" y="494640"/>
                <a:ext cx="2667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A203DEA-2E6D-2503-49AC-21E56A273C87}"/>
                  </a:ext>
                </a:extLst>
              </p14:cNvPr>
              <p14:cNvContentPartPr/>
              <p14:nvPr/>
            </p14:nvContentPartPr>
            <p14:xfrm>
              <a:off x="3074400" y="373320"/>
              <a:ext cx="285840" cy="260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A203DEA-2E6D-2503-49AC-21E56A273C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58560" y="309960"/>
                <a:ext cx="3171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2B40781-A4BD-0F39-BEB1-75925A57E243}"/>
                  </a:ext>
                </a:extLst>
              </p14:cNvPr>
              <p14:cNvContentPartPr/>
              <p14:nvPr/>
            </p14:nvContentPartPr>
            <p14:xfrm>
              <a:off x="641520" y="272520"/>
              <a:ext cx="6657120" cy="2282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2B40781-A4BD-0F39-BEB1-75925A57E24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2160" y="263160"/>
                <a:ext cx="6675840" cy="2301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560" y="1524"/>
            <a:ext cx="5259070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t>Gradient</a:t>
            </a:r>
            <a:r>
              <a:rPr spc="-80"/>
              <a:t> </a:t>
            </a:r>
            <a:r>
              <a:t>descent</a:t>
            </a:r>
            <a:r>
              <a:rPr spc="-75"/>
              <a:t> </a:t>
            </a:r>
            <a:r>
              <a:rPr spc="-10"/>
              <a:t>algorithm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0662" y="2316226"/>
            <a:ext cx="8849995" cy="818515"/>
            <a:chOff x="220662" y="2316226"/>
            <a:chExt cx="8849995" cy="818515"/>
          </a:xfrm>
        </p:grpSpPr>
        <p:sp>
          <p:nvSpPr>
            <p:cNvPr id="5" name="object 5"/>
            <p:cNvSpPr/>
            <p:nvPr/>
          </p:nvSpPr>
          <p:spPr>
            <a:xfrm>
              <a:off x="233362" y="2328926"/>
              <a:ext cx="8824595" cy="10795"/>
            </a:xfrm>
            <a:custGeom>
              <a:avLst/>
              <a:gdLst/>
              <a:ahLst/>
              <a:cxnLst/>
              <a:rect l="l" t="t" r="r" b="b"/>
              <a:pathLst>
                <a:path w="8824595" h="10794">
                  <a:moveTo>
                    <a:pt x="0" y="0"/>
                  </a:moveTo>
                  <a:lnTo>
                    <a:pt x="8824277" y="10794"/>
                  </a:lnTo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40610" y="2896107"/>
              <a:ext cx="1103630" cy="238760"/>
            </a:xfrm>
            <a:custGeom>
              <a:avLst/>
              <a:gdLst/>
              <a:ahLst/>
              <a:cxnLst/>
              <a:rect l="l" t="t" r="r" b="b"/>
              <a:pathLst>
                <a:path w="1103629" h="238760">
                  <a:moveTo>
                    <a:pt x="333375" y="105283"/>
                  </a:moveTo>
                  <a:lnTo>
                    <a:pt x="0" y="105283"/>
                  </a:lnTo>
                  <a:lnTo>
                    <a:pt x="0" y="124333"/>
                  </a:lnTo>
                  <a:lnTo>
                    <a:pt x="333375" y="124333"/>
                  </a:lnTo>
                  <a:lnTo>
                    <a:pt x="333375" y="105283"/>
                  </a:lnTo>
                  <a:close/>
                </a:path>
                <a:path w="1103629" h="238760">
                  <a:moveTo>
                    <a:pt x="578231" y="9779"/>
                  </a:moveTo>
                  <a:lnTo>
                    <a:pt x="574802" y="0"/>
                  </a:lnTo>
                  <a:lnTo>
                    <a:pt x="557555" y="6261"/>
                  </a:lnTo>
                  <a:lnTo>
                    <a:pt x="542429" y="15328"/>
                  </a:lnTo>
                  <a:lnTo>
                    <a:pt x="509943" y="58699"/>
                  </a:lnTo>
                  <a:lnTo>
                    <a:pt x="500087" y="97421"/>
                  </a:lnTo>
                  <a:lnTo>
                    <a:pt x="498856" y="119253"/>
                  </a:lnTo>
                  <a:lnTo>
                    <a:pt x="500062" y="141109"/>
                  </a:lnTo>
                  <a:lnTo>
                    <a:pt x="509828" y="179819"/>
                  </a:lnTo>
                  <a:lnTo>
                    <a:pt x="542315" y="222999"/>
                  </a:lnTo>
                  <a:lnTo>
                    <a:pt x="574802" y="238252"/>
                  </a:lnTo>
                  <a:lnTo>
                    <a:pt x="577850" y="228600"/>
                  </a:lnTo>
                  <a:lnTo>
                    <a:pt x="564273" y="222580"/>
                  </a:lnTo>
                  <a:lnTo>
                    <a:pt x="552538" y="214210"/>
                  </a:lnTo>
                  <a:lnTo>
                    <a:pt x="528497" y="175209"/>
                  </a:lnTo>
                  <a:lnTo>
                    <a:pt x="520573" y="117983"/>
                  </a:lnTo>
                  <a:lnTo>
                    <a:pt x="521449" y="97650"/>
                  </a:lnTo>
                  <a:lnTo>
                    <a:pt x="534670" y="47498"/>
                  </a:lnTo>
                  <a:lnTo>
                    <a:pt x="564489" y="15709"/>
                  </a:lnTo>
                  <a:lnTo>
                    <a:pt x="578231" y="9779"/>
                  </a:lnTo>
                  <a:close/>
                </a:path>
                <a:path w="1103629" h="238760">
                  <a:moveTo>
                    <a:pt x="1103376" y="119253"/>
                  </a:moveTo>
                  <a:lnTo>
                    <a:pt x="1098435" y="77241"/>
                  </a:lnTo>
                  <a:lnTo>
                    <a:pt x="1083691" y="41783"/>
                  </a:lnTo>
                  <a:lnTo>
                    <a:pt x="1044613" y="6261"/>
                  </a:lnTo>
                  <a:lnTo>
                    <a:pt x="1027303" y="0"/>
                  </a:lnTo>
                  <a:lnTo>
                    <a:pt x="1024001" y="9779"/>
                  </a:lnTo>
                  <a:lnTo>
                    <a:pt x="1037780" y="15709"/>
                  </a:lnTo>
                  <a:lnTo>
                    <a:pt x="1049629" y="23977"/>
                  </a:lnTo>
                  <a:lnTo>
                    <a:pt x="1073708" y="62407"/>
                  </a:lnTo>
                  <a:lnTo>
                    <a:pt x="1081532" y="117983"/>
                  </a:lnTo>
                  <a:lnTo>
                    <a:pt x="1080643" y="139014"/>
                  </a:lnTo>
                  <a:lnTo>
                    <a:pt x="1067435" y="190373"/>
                  </a:lnTo>
                  <a:lnTo>
                    <a:pt x="1037920" y="222580"/>
                  </a:lnTo>
                  <a:lnTo>
                    <a:pt x="1024382" y="228600"/>
                  </a:lnTo>
                  <a:lnTo>
                    <a:pt x="1027303" y="238252"/>
                  </a:lnTo>
                  <a:lnTo>
                    <a:pt x="1072807" y="211201"/>
                  </a:lnTo>
                  <a:lnTo>
                    <a:pt x="1098435" y="161315"/>
                  </a:lnTo>
                  <a:lnTo>
                    <a:pt x="1102131" y="141109"/>
                  </a:lnTo>
                  <a:lnTo>
                    <a:pt x="1103376" y="1192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6255" y="2356802"/>
            <a:ext cx="3929379" cy="8007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2280"/>
              </a:lnSpc>
              <a:spcBef>
                <a:spcPts val="125"/>
              </a:spcBef>
            </a:pPr>
            <a:r>
              <a:rPr sz="2000">
                <a:solidFill>
                  <a:srgbClr val="FF9300"/>
                </a:solidFill>
                <a:latin typeface="Verdana"/>
                <a:cs typeface="Verdana"/>
              </a:rPr>
              <a:t>Correct:</a:t>
            </a:r>
            <a:r>
              <a:rPr sz="2000" spc="-165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sz="2000">
                <a:solidFill>
                  <a:srgbClr val="FF9300"/>
                </a:solidFill>
                <a:latin typeface="Verdana"/>
                <a:cs typeface="Verdana"/>
              </a:rPr>
              <a:t>Simultaneous</a:t>
            </a:r>
            <a:r>
              <a:rPr sz="2000" spc="5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sz="2000" spc="-10">
                <a:solidFill>
                  <a:srgbClr val="FF9300"/>
                </a:solidFill>
                <a:latin typeface="Verdana"/>
                <a:cs typeface="Verdana"/>
              </a:rPr>
              <a:t>update</a:t>
            </a:r>
            <a:endParaRPr sz="2000">
              <a:latin typeface="Verdana"/>
              <a:cs typeface="Verdana"/>
            </a:endParaRPr>
          </a:p>
          <a:p>
            <a:pPr marL="39370" algn="ctr">
              <a:lnSpc>
                <a:spcPts val="1835"/>
              </a:lnSpc>
            </a:pPr>
            <a:r>
              <a:rPr sz="2000" i="1" spc="95"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  <a:p>
            <a:pPr marL="43815">
              <a:lnSpc>
                <a:spcPts val="1950"/>
              </a:lnSpc>
            </a:pPr>
            <a:r>
              <a:rPr sz="2000" i="1">
                <a:solidFill>
                  <a:srgbClr val="0096FF"/>
                </a:solidFill>
                <a:latin typeface="Cambria Math"/>
                <a:cs typeface="Cambria Math"/>
              </a:rPr>
              <a:t>tmp_w</a:t>
            </a:r>
            <a:r>
              <a:rPr sz="2000" i="1" spc="114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00" i="1">
                <a:solidFill>
                  <a:srgbClr val="0096FF"/>
                </a:solidFill>
                <a:latin typeface="Cambria Math"/>
                <a:cs typeface="Cambria Math"/>
              </a:rPr>
              <a:t>=</a:t>
            </a:r>
            <a:r>
              <a:rPr sz="2000" i="1" spc="9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00" i="1">
                <a:latin typeface="Cambria Math"/>
                <a:cs typeface="Cambria Math"/>
              </a:rPr>
              <a:t>w</a:t>
            </a:r>
            <a:r>
              <a:rPr sz="2000" i="1" spc="35">
                <a:latin typeface="Cambria Math"/>
                <a:cs typeface="Cambria Math"/>
              </a:rPr>
              <a:t> </a:t>
            </a:r>
            <a:r>
              <a:rPr sz="2000" i="1" spc="844">
                <a:latin typeface="Cambria Math"/>
                <a:cs typeface="Cambria Math"/>
              </a:rPr>
              <a:t>-</a:t>
            </a:r>
            <a:r>
              <a:rPr sz="2000" i="1" spc="20">
                <a:latin typeface="Cambria Math"/>
                <a:cs typeface="Cambria Math"/>
              </a:rPr>
              <a:t> </a:t>
            </a:r>
            <a:r>
              <a:rPr sz="2000" i="1" spc="229">
                <a:latin typeface="Cambria Math"/>
                <a:cs typeface="Cambria Math"/>
              </a:rPr>
              <a:t>a</a:t>
            </a:r>
            <a:r>
              <a:rPr sz="2000" i="1" spc="20">
                <a:latin typeface="Cambria Math"/>
                <a:cs typeface="Cambria Math"/>
              </a:rPr>
              <a:t> </a:t>
            </a:r>
            <a:r>
              <a:rPr sz="3000" i="1" baseline="-37500">
                <a:latin typeface="Cambria Math"/>
                <a:cs typeface="Cambria Math"/>
              </a:rPr>
              <a:t>aw</a:t>
            </a:r>
            <a:r>
              <a:rPr sz="3000" i="1" spc="-187" baseline="-37500">
                <a:latin typeface="Cambria Math"/>
                <a:cs typeface="Cambria Math"/>
              </a:rPr>
              <a:t> </a:t>
            </a:r>
            <a:r>
              <a:rPr sz="2000" i="1" spc="155">
                <a:latin typeface="Cambria Math"/>
                <a:cs typeface="Cambria Math"/>
              </a:rPr>
              <a:t>J</a:t>
            </a:r>
            <a:r>
              <a:rPr sz="2000" i="1" spc="484">
                <a:latin typeface="Cambria Math"/>
                <a:cs typeface="Cambria Math"/>
              </a:rPr>
              <a:t> </a:t>
            </a:r>
            <a:r>
              <a:rPr sz="2000" i="1">
                <a:latin typeface="Cambria Math"/>
                <a:cs typeface="Cambria Math"/>
              </a:rPr>
              <a:t>w,</a:t>
            </a:r>
            <a:r>
              <a:rPr sz="2000" i="1" spc="-85">
                <a:latin typeface="Cambria Math"/>
                <a:cs typeface="Cambria Math"/>
              </a:rPr>
              <a:t> </a:t>
            </a:r>
            <a:r>
              <a:rPr sz="2000" i="1" spc="-50">
                <a:latin typeface="Cambria Math"/>
                <a:cs typeface="Cambria Math"/>
              </a:rPr>
              <a:t>b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26310" y="3655440"/>
            <a:ext cx="285750" cy="19050"/>
          </a:xfrm>
          <a:custGeom>
            <a:avLst/>
            <a:gdLst/>
            <a:ahLst/>
            <a:cxnLst/>
            <a:rect l="l" t="t" r="r" b="b"/>
            <a:pathLst>
              <a:path w="285750" h="19050">
                <a:moveTo>
                  <a:pt x="285750" y="0"/>
                </a:moveTo>
                <a:lnTo>
                  <a:pt x="0" y="0"/>
                </a:lnTo>
                <a:lnTo>
                  <a:pt x="0" y="19050"/>
                </a:lnTo>
                <a:lnTo>
                  <a:pt x="285750" y="19050"/>
                </a:lnTo>
                <a:lnTo>
                  <a:pt x="285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15895" y="3649662"/>
            <a:ext cx="30734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40">
                <a:latin typeface="Cambria Math"/>
                <a:cs typeface="Cambria Math"/>
              </a:rPr>
              <a:t>ab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77541" y="3550158"/>
            <a:ext cx="614045" cy="238760"/>
          </a:xfrm>
          <a:custGeom>
            <a:avLst/>
            <a:gdLst/>
            <a:ahLst/>
            <a:cxnLst/>
            <a:rect l="l" t="t" r="r" b="b"/>
            <a:pathLst>
              <a:path w="614045" h="238760">
                <a:moveTo>
                  <a:pt x="537971" y="0"/>
                </a:moveTo>
                <a:lnTo>
                  <a:pt x="534669" y="9651"/>
                </a:lnTo>
                <a:lnTo>
                  <a:pt x="548459" y="15652"/>
                </a:lnTo>
                <a:lnTo>
                  <a:pt x="560308" y="23939"/>
                </a:lnTo>
                <a:lnTo>
                  <a:pt x="584378" y="62349"/>
                </a:lnTo>
                <a:lnTo>
                  <a:pt x="592200" y="117855"/>
                </a:lnTo>
                <a:lnTo>
                  <a:pt x="591319" y="138884"/>
                </a:lnTo>
                <a:lnTo>
                  <a:pt x="578104" y="190372"/>
                </a:lnTo>
                <a:lnTo>
                  <a:pt x="548600" y="222573"/>
                </a:lnTo>
                <a:lnTo>
                  <a:pt x="535051" y="228599"/>
                </a:lnTo>
                <a:lnTo>
                  <a:pt x="537971" y="238251"/>
                </a:lnTo>
                <a:lnTo>
                  <a:pt x="583477" y="211195"/>
                </a:lnTo>
                <a:lnTo>
                  <a:pt x="609107" y="161242"/>
                </a:lnTo>
                <a:lnTo>
                  <a:pt x="614044" y="119125"/>
                </a:lnTo>
                <a:lnTo>
                  <a:pt x="612808" y="97289"/>
                </a:lnTo>
                <a:lnTo>
                  <a:pt x="602954" y="58618"/>
                </a:lnTo>
                <a:lnTo>
                  <a:pt x="570452" y="15271"/>
                </a:lnTo>
                <a:lnTo>
                  <a:pt x="555283" y="6242"/>
                </a:lnTo>
                <a:lnTo>
                  <a:pt x="537971" y="0"/>
                </a:lnTo>
                <a:close/>
              </a:path>
              <a:path w="614045" h="238760">
                <a:moveTo>
                  <a:pt x="75945" y="0"/>
                </a:moveTo>
                <a:lnTo>
                  <a:pt x="30565" y="27110"/>
                </a:lnTo>
                <a:lnTo>
                  <a:pt x="4937" y="77120"/>
                </a:lnTo>
                <a:lnTo>
                  <a:pt x="0" y="119125"/>
                </a:lnTo>
                <a:lnTo>
                  <a:pt x="1216" y="141035"/>
                </a:lnTo>
                <a:lnTo>
                  <a:pt x="10983" y="179758"/>
                </a:lnTo>
                <a:lnTo>
                  <a:pt x="43465" y="222996"/>
                </a:lnTo>
                <a:lnTo>
                  <a:pt x="75945" y="238251"/>
                </a:lnTo>
                <a:lnTo>
                  <a:pt x="78993" y="228599"/>
                </a:lnTo>
                <a:lnTo>
                  <a:pt x="65424" y="222573"/>
                </a:lnTo>
                <a:lnTo>
                  <a:pt x="53689" y="214201"/>
                </a:lnTo>
                <a:lnTo>
                  <a:pt x="29646" y="175131"/>
                </a:lnTo>
                <a:lnTo>
                  <a:pt x="21716" y="117855"/>
                </a:lnTo>
                <a:lnTo>
                  <a:pt x="22598" y="97591"/>
                </a:lnTo>
                <a:lnTo>
                  <a:pt x="35813" y="47370"/>
                </a:lnTo>
                <a:lnTo>
                  <a:pt x="65639" y="15652"/>
                </a:lnTo>
                <a:lnTo>
                  <a:pt x="79375" y="9651"/>
                </a:lnTo>
                <a:lnTo>
                  <a:pt x="759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7369" y="3287077"/>
            <a:ext cx="2662555" cy="5257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48155">
              <a:lnSpc>
                <a:spcPts val="1950"/>
              </a:lnSpc>
              <a:spcBef>
                <a:spcPts val="125"/>
              </a:spcBef>
            </a:pPr>
            <a:r>
              <a:rPr sz="2000" i="1" spc="95"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ts val="1950"/>
              </a:lnSpc>
              <a:tabLst>
                <a:tab pos="2014220" algn="l"/>
              </a:tabLst>
            </a:pPr>
            <a:r>
              <a:rPr sz="2000" i="1">
                <a:solidFill>
                  <a:srgbClr val="0096FF"/>
                </a:solidFill>
                <a:latin typeface="Cambria Math"/>
                <a:cs typeface="Cambria Math"/>
              </a:rPr>
              <a:t>tmp_b</a:t>
            </a:r>
            <a:r>
              <a:rPr sz="2000" i="1" spc="6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00" i="1">
                <a:solidFill>
                  <a:srgbClr val="0096FF"/>
                </a:solidFill>
                <a:latin typeface="Cambria Math"/>
                <a:cs typeface="Cambria Math"/>
              </a:rPr>
              <a:t>=</a:t>
            </a:r>
            <a:r>
              <a:rPr sz="2000" i="1" spc="12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00" i="1">
                <a:latin typeface="Cambria Math"/>
                <a:cs typeface="Cambria Math"/>
              </a:rPr>
              <a:t>b</a:t>
            </a:r>
            <a:r>
              <a:rPr sz="2000" i="1" spc="90">
                <a:latin typeface="Cambria Math"/>
                <a:cs typeface="Cambria Math"/>
              </a:rPr>
              <a:t> </a:t>
            </a:r>
            <a:r>
              <a:rPr sz="2000" i="1" spc="844">
                <a:latin typeface="Cambria Math"/>
                <a:cs typeface="Cambria Math"/>
              </a:rPr>
              <a:t>-</a:t>
            </a:r>
            <a:r>
              <a:rPr sz="2000" i="1" spc="40">
                <a:latin typeface="Cambria Math"/>
                <a:cs typeface="Cambria Math"/>
              </a:rPr>
              <a:t> </a:t>
            </a:r>
            <a:r>
              <a:rPr sz="2000" i="1" spc="180">
                <a:latin typeface="Cambria Math"/>
                <a:cs typeface="Cambria Math"/>
              </a:rPr>
              <a:t>a</a:t>
            </a:r>
            <a:r>
              <a:rPr sz="2000" i="1">
                <a:latin typeface="Cambria Math"/>
                <a:cs typeface="Cambria Math"/>
              </a:rPr>
              <a:t>	</a:t>
            </a:r>
            <a:r>
              <a:rPr sz="2000" i="1" spc="155">
                <a:latin typeface="Cambria Math"/>
                <a:cs typeface="Cambria Math"/>
              </a:rPr>
              <a:t>J</a:t>
            </a:r>
            <a:r>
              <a:rPr sz="2000" i="1" spc="365">
                <a:latin typeface="Cambria Math"/>
                <a:cs typeface="Cambria Math"/>
              </a:rPr>
              <a:t> </a:t>
            </a:r>
            <a:r>
              <a:rPr sz="2000" i="1">
                <a:latin typeface="Cambria Math"/>
                <a:cs typeface="Cambria Math"/>
              </a:rPr>
              <a:t>w,</a:t>
            </a:r>
            <a:r>
              <a:rPr sz="2000" i="1" spc="-105">
                <a:latin typeface="Cambria Math"/>
                <a:cs typeface="Cambria Math"/>
              </a:rPr>
              <a:t> </a:t>
            </a:r>
            <a:r>
              <a:rPr sz="2000" i="1" spc="-50">
                <a:latin typeface="Cambria Math"/>
                <a:cs typeface="Cambria Math"/>
              </a:rPr>
              <a:t>b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780" y="3878771"/>
            <a:ext cx="1303020" cy="700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90" marR="5080" indent="-9525">
              <a:lnSpc>
                <a:spcPct val="110700"/>
              </a:lnSpc>
              <a:spcBef>
                <a:spcPts val="95"/>
              </a:spcBef>
            </a:pPr>
            <a:r>
              <a:rPr sz="2000" i="1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00" i="1" spc="13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00" i="1">
                <a:solidFill>
                  <a:srgbClr val="0096FF"/>
                </a:solidFill>
                <a:latin typeface="Cambria Math"/>
                <a:cs typeface="Cambria Math"/>
              </a:rPr>
              <a:t>=</a:t>
            </a:r>
            <a:r>
              <a:rPr sz="2000" i="1" spc="5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00" i="1" spc="-20">
                <a:latin typeface="Cambria Math"/>
                <a:cs typeface="Cambria Math"/>
              </a:rPr>
              <a:t>tmp_w </a:t>
            </a:r>
            <a:r>
              <a:rPr sz="2000" i="1">
                <a:solidFill>
                  <a:srgbClr val="0096FF"/>
                </a:solidFill>
                <a:latin typeface="Cambria Math"/>
                <a:cs typeface="Cambria Math"/>
              </a:rPr>
              <a:t>b</a:t>
            </a:r>
            <a:r>
              <a:rPr sz="2000" i="1" spc="114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00" i="1">
                <a:solidFill>
                  <a:srgbClr val="0096FF"/>
                </a:solidFill>
                <a:latin typeface="Cambria Math"/>
                <a:cs typeface="Cambria Math"/>
              </a:rPr>
              <a:t>=</a:t>
            </a:r>
            <a:r>
              <a:rPr sz="2000" i="1" spc="14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00" i="1" spc="-10">
                <a:latin typeface="Cambria Math"/>
                <a:cs typeface="Cambria Math"/>
              </a:rPr>
              <a:t>tmp_b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62400" y="716350"/>
            <a:ext cx="1617980" cy="13589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83820" marR="114935" algn="ctr">
              <a:lnSpc>
                <a:spcPct val="104200"/>
              </a:lnSpc>
              <a:spcBef>
                <a:spcPts val="10"/>
              </a:spcBef>
            </a:pPr>
            <a:r>
              <a:rPr sz="1800" dirty="0">
                <a:solidFill>
                  <a:srgbClr val="C00000"/>
                </a:solidFill>
                <a:latin typeface="Comic Sans MS"/>
                <a:cs typeface="Comic Sans MS"/>
              </a:rPr>
              <a:t>Learning</a:t>
            </a:r>
            <a:r>
              <a:rPr sz="1800" spc="-45" dirty="0">
                <a:solidFill>
                  <a:srgbClr val="C00000"/>
                </a:solidFill>
                <a:latin typeface="Comic Sans MS"/>
                <a:cs typeface="Comic Sans MS"/>
              </a:rPr>
              <a:t> </a:t>
            </a:r>
            <a:r>
              <a:rPr sz="1800" spc="-40" dirty="0">
                <a:solidFill>
                  <a:srgbClr val="C00000"/>
                </a:solidFill>
                <a:latin typeface="Comic Sans MS"/>
                <a:cs typeface="Comic Sans MS"/>
              </a:rPr>
              <a:t>rate </a:t>
            </a:r>
            <a:r>
              <a:rPr sz="1800" spc="-10" dirty="0">
                <a:solidFill>
                  <a:srgbClr val="FF40FF"/>
                </a:solidFill>
                <a:latin typeface="Comic Sans MS"/>
                <a:cs typeface="Comic Sans MS"/>
              </a:rPr>
              <a:t>Derivative</a:t>
            </a:r>
            <a:endParaRPr sz="1800" dirty="0">
              <a:latin typeface="Comic Sans MS"/>
              <a:cs typeface="Comic Sans MS"/>
            </a:endParaRPr>
          </a:p>
          <a:p>
            <a:pPr marL="12700" marR="5080" indent="-17780" algn="ctr">
              <a:lnSpc>
                <a:spcPct val="100800"/>
              </a:lnSpc>
              <a:spcBef>
                <a:spcPts val="1730"/>
              </a:spcBef>
            </a:pPr>
            <a:r>
              <a:rPr sz="1800" spc="-10" dirty="0">
                <a:solidFill>
                  <a:srgbClr val="FF9300"/>
                </a:solidFill>
                <a:latin typeface="Comic Sans MS"/>
                <a:cs typeface="Comic Sans MS"/>
              </a:rPr>
              <a:t>Simultaneously </a:t>
            </a:r>
            <a:r>
              <a:rPr sz="1800" dirty="0">
                <a:solidFill>
                  <a:srgbClr val="FF9300"/>
                </a:solidFill>
                <a:latin typeface="Comic Sans MS"/>
                <a:cs typeface="Comic Sans MS"/>
              </a:rPr>
              <a:t>update</a:t>
            </a:r>
            <a:r>
              <a:rPr sz="1800" spc="30" dirty="0">
                <a:solidFill>
                  <a:srgbClr val="FF93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9300"/>
                </a:solidFill>
                <a:latin typeface="Comic Sans MS"/>
                <a:cs typeface="Comic Sans MS"/>
              </a:rPr>
              <a:t>w</a:t>
            </a:r>
            <a:r>
              <a:rPr sz="1800" spc="-50" dirty="0">
                <a:solidFill>
                  <a:srgbClr val="FF93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9300"/>
                </a:solidFill>
                <a:latin typeface="Comic Sans MS"/>
                <a:cs typeface="Comic Sans MS"/>
              </a:rPr>
              <a:t>and</a:t>
            </a:r>
            <a:r>
              <a:rPr sz="1800" spc="-95" dirty="0">
                <a:solidFill>
                  <a:srgbClr val="FF9300"/>
                </a:solidFill>
                <a:latin typeface="Comic Sans MS"/>
                <a:cs typeface="Comic Sans MS"/>
              </a:rPr>
              <a:t> </a:t>
            </a:r>
            <a:r>
              <a:rPr sz="1800" spc="-50" dirty="0">
                <a:solidFill>
                  <a:srgbClr val="FF9300"/>
                </a:solidFill>
                <a:latin typeface="Comic Sans MS"/>
                <a:cs typeface="Comic Sans MS"/>
              </a:rPr>
              <a:t>b</a:t>
            </a:r>
            <a:endParaRPr sz="1800" dirty="0">
              <a:latin typeface="Comic Sans MS"/>
              <a:cs typeface="Comic Sans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76826" y="2328926"/>
            <a:ext cx="0" cy="2112010"/>
          </a:xfrm>
          <a:custGeom>
            <a:avLst/>
            <a:gdLst/>
            <a:ahLst/>
            <a:cxnLst/>
            <a:rect l="l" t="t" r="r" b="b"/>
            <a:pathLst>
              <a:path h="2112010">
                <a:moveTo>
                  <a:pt x="0" y="0"/>
                </a:moveTo>
                <a:lnTo>
                  <a:pt x="0" y="2111806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154676" y="2359279"/>
            <a:ext cx="11969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10">
                <a:solidFill>
                  <a:srgbClr val="7030A0"/>
                </a:solidFill>
                <a:latin typeface="Verdana"/>
                <a:cs typeface="Verdana"/>
              </a:rPr>
              <a:t>Incorrect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18452" y="2985389"/>
            <a:ext cx="333375" cy="19050"/>
          </a:xfrm>
          <a:custGeom>
            <a:avLst/>
            <a:gdLst/>
            <a:ahLst/>
            <a:cxnLst/>
            <a:rect l="l" t="t" r="r" b="b"/>
            <a:pathLst>
              <a:path w="333375" h="19050">
                <a:moveTo>
                  <a:pt x="333375" y="0"/>
                </a:moveTo>
                <a:lnTo>
                  <a:pt x="0" y="0"/>
                </a:lnTo>
                <a:lnTo>
                  <a:pt x="0" y="19050"/>
                </a:lnTo>
                <a:lnTo>
                  <a:pt x="333375" y="19050"/>
                </a:lnTo>
                <a:lnTo>
                  <a:pt x="333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998716" y="2615882"/>
            <a:ext cx="16891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95"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17307" y="2880105"/>
            <a:ext cx="604520" cy="238760"/>
          </a:xfrm>
          <a:custGeom>
            <a:avLst/>
            <a:gdLst/>
            <a:ahLst/>
            <a:cxnLst/>
            <a:rect l="l" t="t" r="r" b="b"/>
            <a:pathLst>
              <a:path w="604520" h="238760">
                <a:moveTo>
                  <a:pt x="528447" y="0"/>
                </a:moveTo>
                <a:lnTo>
                  <a:pt x="525018" y="9779"/>
                </a:lnTo>
                <a:lnTo>
                  <a:pt x="538825" y="15708"/>
                </a:lnTo>
                <a:lnTo>
                  <a:pt x="550703" y="23971"/>
                </a:lnTo>
                <a:lnTo>
                  <a:pt x="574746" y="62404"/>
                </a:lnTo>
                <a:lnTo>
                  <a:pt x="582676" y="117982"/>
                </a:lnTo>
                <a:lnTo>
                  <a:pt x="581794" y="139009"/>
                </a:lnTo>
                <a:lnTo>
                  <a:pt x="568578" y="190373"/>
                </a:lnTo>
                <a:lnTo>
                  <a:pt x="539021" y="222573"/>
                </a:lnTo>
                <a:lnTo>
                  <a:pt x="525399" y="228600"/>
                </a:lnTo>
                <a:lnTo>
                  <a:pt x="528447" y="238251"/>
                </a:lnTo>
                <a:lnTo>
                  <a:pt x="573952" y="211195"/>
                </a:lnTo>
                <a:lnTo>
                  <a:pt x="599519" y="161305"/>
                </a:lnTo>
                <a:lnTo>
                  <a:pt x="604393" y="119252"/>
                </a:lnTo>
                <a:lnTo>
                  <a:pt x="603174" y="97414"/>
                </a:lnTo>
                <a:lnTo>
                  <a:pt x="593355" y="58691"/>
                </a:lnTo>
                <a:lnTo>
                  <a:pt x="560816" y="15319"/>
                </a:lnTo>
                <a:lnTo>
                  <a:pt x="545685" y="6260"/>
                </a:lnTo>
                <a:lnTo>
                  <a:pt x="528447" y="0"/>
                </a:lnTo>
                <a:close/>
              </a:path>
              <a:path w="604520" h="238760">
                <a:moveTo>
                  <a:pt x="75946" y="0"/>
                </a:moveTo>
                <a:lnTo>
                  <a:pt x="30493" y="27164"/>
                </a:lnTo>
                <a:lnTo>
                  <a:pt x="4873" y="77231"/>
                </a:lnTo>
                <a:lnTo>
                  <a:pt x="0" y="119252"/>
                </a:lnTo>
                <a:lnTo>
                  <a:pt x="1216" y="141106"/>
                </a:lnTo>
                <a:lnTo>
                  <a:pt x="10983" y="179814"/>
                </a:lnTo>
                <a:lnTo>
                  <a:pt x="43465" y="222996"/>
                </a:lnTo>
                <a:lnTo>
                  <a:pt x="75946" y="238251"/>
                </a:lnTo>
                <a:lnTo>
                  <a:pt x="78994" y="228600"/>
                </a:lnTo>
                <a:lnTo>
                  <a:pt x="65371" y="222573"/>
                </a:lnTo>
                <a:lnTo>
                  <a:pt x="53641" y="214201"/>
                </a:lnTo>
                <a:lnTo>
                  <a:pt x="29646" y="175204"/>
                </a:lnTo>
                <a:lnTo>
                  <a:pt x="21717" y="117982"/>
                </a:lnTo>
                <a:lnTo>
                  <a:pt x="22598" y="97647"/>
                </a:lnTo>
                <a:lnTo>
                  <a:pt x="35814" y="47498"/>
                </a:lnTo>
                <a:lnTo>
                  <a:pt x="65585" y="15708"/>
                </a:lnTo>
                <a:lnTo>
                  <a:pt x="79375" y="9779"/>
                </a:lnTo>
                <a:lnTo>
                  <a:pt x="75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29784" y="2806763"/>
            <a:ext cx="2825115" cy="5060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875"/>
              </a:lnSpc>
              <a:spcBef>
                <a:spcPts val="125"/>
              </a:spcBef>
              <a:tabLst>
                <a:tab pos="2167255" algn="l"/>
              </a:tabLst>
            </a:pPr>
            <a:r>
              <a:rPr sz="2000" i="1">
                <a:solidFill>
                  <a:srgbClr val="0096FF"/>
                </a:solidFill>
                <a:latin typeface="Cambria Math"/>
                <a:cs typeface="Cambria Math"/>
              </a:rPr>
              <a:t>tmp_w</a:t>
            </a:r>
            <a:r>
              <a:rPr sz="2000" i="1" spc="10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00" i="1">
                <a:solidFill>
                  <a:srgbClr val="0096FF"/>
                </a:solidFill>
                <a:latin typeface="Cambria Math"/>
                <a:cs typeface="Cambria Math"/>
              </a:rPr>
              <a:t>=</a:t>
            </a:r>
            <a:r>
              <a:rPr sz="2000" i="1" spc="9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00" i="1">
                <a:latin typeface="Cambria Math"/>
                <a:cs typeface="Cambria Math"/>
              </a:rPr>
              <a:t>w</a:t>
            </a:r>
            <a:r>
              <a:rPr sz="2000" i="1" spc="30">
                <a:latin typeface="Cambria Math"/>
                <a:cs typeface="Cambria Math"/>
              </a:rPr>
              <a:t> </a:t>
            </a:r>
            <a:r>
              <a:rPr sz="2000" i="1" spc="844">
                <a:latin typeface="Cambria Math"/>
                <a:cs typeface="Cambria Math"/>
              </a:rPr>
              <a:t>-</a:t>
            </a:r>
            <a:r>
              <a:rPr sz="2000" i="1" spc="10">
                <a:latin typeface="Cambria Math"/>
                <a:cs typeface="Cambria Math"/>
              </a:rPr>
              <a:t> </a:t>
            </a:r>
            <a:r>
              <a:rPr sz="2000" i="1" spc="180">
                <a:latin typeface="Cambria Math"/>
                <a:cs typeface="Cambria Math"/>
              </a:rPr>
              <a:t>a</a:t>
            </a:r>
            <a:r>
              <a:rPr sz="2000" i="1">
                <a:latin typeface="Cambria Math"/>
                <a:cs typeface="Cambria Math"/>
              </a:rPr>
              <a:t>	</a:t>
            </a:r>
            <a:r>
              <a:rPr sz="2000" i="1" spc="155">
                <a:latin typeface="Cambria Math"/>
                <a:cs typeface="Cambria Math"/>
              </a:rPr>
              <a:t>J</a:t>
            </a:r>
            <a:r>
              <a:rPr sz="2000" i="1" spc="440">
                <a:latin typeface="Cambria Math"/>
                <a:cs typeface="Cambria Math"/>
              </a:rPr>
              <a:t> </a:t>
            </a:r>
            <a:r>
              <a:rPr sz="2000" i="1">
                <a:latin typeface="Cambria Math"/>
                <a:cs typeface="Cambria Math"/>
              </a:rPr>
              <a:t>w,</a:t>
            </a:r>
            <a:r>
              <a:rPr sz="2000" i="1" spc="-100">
                <a:latin typeface="Cambria Math"/>
                <a:cs typeface="Cambria Math"/>
              </a:rPr>
              <a:t> </a:t>
            </a:r>
            <a:r>
              <a:rPr sz="2000" i="1" spc="-50">
                <a:latin typeface="Cambria Math"/>
                <a:cs typeface="Cambria Math"/>
              </a:rPr>
              <a:t>b</a:t>
            </a:r>
            <a:endParaRPr sz="2000">
              <a:latin typeface="Cambria Math"/>
              <a:cs typeface="Cambria Math"/>
            </a:endParaRPr>
          </a:p>
          <a:p>
            <a:pPr marL="1795780">
              <a:lnSpc>
                <a:spcPts val="1875"/>
              </a:lnSpc>
            </a:pPr>
            <a:r>
              <a:rPr sz="2000" i="1" spc="-25">
                <a:latin typeface="Cambria Math"/>
                <a:cs typeface="Cambria Math"/>
              </a:rPr>
              <a:t>aw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54676" y="3358515"/>
            <a:ext cx="131254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i="1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00" i="1" spc="13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00" i="1">
                <a:solidFill>
                  <a:srgbClr val="0096FF"/>
                </a:solidFill>
                <a:latin typeface="Cambria Math"/>
                <a:cs typeface="Cambria Math"/>
              </a:rPr>
              <a:t>=</a:t>
            </a:r>
            <a:r>
              <a:rPr sz="2000" i="1" spc="5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00" i="1" spc="-20">
                <a:latin typeface="Cambria Math"/>
                <a:cs typeface="Cambria Math"/>
              </a:rPr>
              <a:t>tmp_w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35393" y="3900690"/>
            <a:ext cx="285750" cy="19050"/>
          </a:xfrm>
          <a:custGeom>
            <a:avLst/>
            <a:gdLst/>
            <a:ahLst/>
            <a:cxnLst/>
            <a:rect l="l" t="t" r="r" b="b"/>
            <a:pathLst>
              <a:path w="285750" h="19050">
                <a:moveTo>
                  <a:pt x="285750" y="0"/>
                </a:moveTo>
                <a:lnTo>
                  <a:pt x="0" y="0"/>
                </a:lnTo>
                <a:lnTo>
                  <a:pt x="0" y="19049"/>
                </a:lnTo>
                <a:lnTo>
                  <a:pt x="285750" y="19049"/>
                </a:lnTo>
                <a:lnTo>
                  <a:pt x="285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896734" y="3532822"/>
            <a:ext cx="16891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95"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77100" y="3753764"/>
            <a:ext cx="614045" cy="279895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5151754" y="3723640"/>
            <a:ext cx="2662555" cy="7067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875"/>
              </a:lnSpc>
              <a:spcBef>
                <a:spcPts val="125"/>
              </a:spcBef>
              <a:tabLst>
                <a:tab pos="2014220" algn="l"/>
              </a:tabLst>
            </a:pPr>
            <a:r>
              <a:rPr sz="2000" i="1">
                <a:solidFill>
                  <a:srgbClr val="0096FF"/>
                </a:solidFill>
                <a:latin typeface="Cambria Math"/>
                <a:cs typeface="Cambria Math"/>
              </a:rPr>
              <a:t>tmp_b</a:t>
            </a:r>
            <a:r>
              <a:rPr sz="2000" i="1" spc="8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00" i="1">
                <a:solidFill>
                  <a:srgbClr val="0096FF"/>
                </a:solidFill>
                <a:latin typeface="Cambria Math"/>
                <a:cs typeface="Cambria Math"/>
              </a:rPr>
              <a:t>=</a:t>
            </a:r>
            <a:r>
              <a:rPr sz="2000" i="1" spc="20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00" i="1">
                <a:latin typeface="Cambria Math"/>
                <a:cs typeface="Cambria Math"/>
              </a:rPr>
              <a:t>b </a:t>
            </a:r>
            <a:r>
              <a:rPr sz="2000" i="1" spc="844">
                <a:latin typeface="Cambria Math"/>
                <a:cs typeface="Cambria Math"/>
              </a:rPr>
              <a:t>-</a:t>
            </a:r>
            <a:r>
              <a:rPr sz="2000" i="1" spc="35">
                <a:latin typeface="Cambria Math"/>
                <a:cs typeface="Cambria Math"/>
              </a:rPr>
              <a:t> </a:t>
            </a:r>
            <a:r>
              <a:rPr sz="2000" i="1" spc="180">
                <a:latin typeface="Cambria Math"/>
                <a:cs typeface="Cambria Math"/>
              </a:rPr>
              <a:t>a</a:t>
            </a:r>
            <a:r>
              <a:rPr sz="2000" i="1">
                <a:latin typeface="Cambria Math"/>
                <a:cs typeface="Cambria Math"/>
              </a:rPr>
              <a:t>	</a:t>
            </a:r>
            <a:r>
              <a:rPr sz="2000" i="1" spc="155">
                <a:latin typeface="Cambria Math"/>
                <a:cs typeface="Cambria Math"/>
              </a:rPr>
              <a:t>J</a:t>
            </a:r>
            <a:r>
              <a:rPr sz="2000" i="1" spc="370">
                <a:latin typeface="Cambria Math"/>
                <a:cs typeface="Cambria Math"/>
              </a:rPr>
              <a:t> </a:t>
            </a:r>
            <a:r>
              <a:rPr lang="en-US" sz="2000" i="1">
                <a:solidFill>
                  <a:srgbClr val="0096FF"/>
                </a:solidFill>
                <a:latin typeface="Cambria Math"/>
                <a:cs typeface="Cambria Math"/>
              </a:rPr>
              <a:t>w</a:t>
            </a:r>
            <a:r>
              <a:rPr sz="2000" i="1">
                <a:latin typeface="Cambria Math"/>
                <a:cs typeface="Cambria Math"/>
              </a:rPr>
              <a:t>,</a:t>
            </a:r>
            <a:r>
              <a:rPr sz="2000" i="1" spc="-105">
                <a:latin typeface="Cambria Math"/>
                <a:cs typeface="Cambria Math"/>
              </a:rPr>
              <a:t> </a:t>
            </a:r>
            <a:r>
              <a:rPr sz="2000" i="1" spc="-50">
                <a:latin typeface="Cambria Math"/>
                <a:cs typeface="Cambria Math"/>
              </a:rPr>
              <a:t>b</a:t>
            </a:r>
            <a:endParaRPr sz="2000">
              <a:latin typeface="Cambria Math"/>
              <a:cs typeface="Cambria Math"/>
            </a:endParaRPr>
          </a:p>
          <a:p>
            <a:pPr marL="1690370">
              <a:lnSpc>
                <a:spcPts val="1465"/>
              </a:lnSpc>
            </a:pPr>
            <a:r>
              <a:rPr sz="2000" i="1" spc="40">
                <a:latin typeface="Cambria Math"/>
                <a:cs typeface="Cambria Math"/>
              </a:rPr>
              <a:t>ab</a:t>
            </a:r>
            <a:endParaRPr sz="2000">
              <a:latin typeface="Cambria Math"/>
              <a:cs typeface="Cambria Math"/>
            </a:endParaRPr>
          </a:p>
          <a:p>
            <a:pPr marL="15240">
              <a:lnSpc>
                <a:spcPts val="1989"/>
              </a:lnSpc>
            </a:pPr>
            <a:r>
              <a:rPr sz="2000" i="1">
                <a:solidFill>
                  <a:srgbClr val="0096FF"/>
                </a:solidFill>
                <a:latin typeface="Cambria Math"/>
                <a:cs typeface="Cambria Math"/>
              </a:rPr>
              <a:t>b</a:t>
            </a:r>
            <a:r>
              <a:rPr sz="2000" i="1" spc="105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00" i="1">
                <a:solidFill>
                  <a:srgbClr val="0096FF"/>
                </a:solidFill>
                <a:latin typeface="Cambria Math"/>
                <a:cs typeface="Cambria Math"/>
              </a:rPr>
              <a:t>=</a:t>
            </a:r>
            <a:r>
              <a:rPr sz="2000" i="1" spc="140">
                <a:solidFill>
                  <a:srgbClr val="0096FF"/>
                </a:solidFill>
                <a:latin typeface="Cambria Math"/>
                <a:cs typeface="Cambria Math"/>
              </a:rPr>
              <a:t> </a:t>
            </a:r>
            <a:r>
              <a:rPr sz="2000" i="1" spc="-10">
                <a:latin typeface="Cambria Math"/>
                <a:cs typeface="Cambria Math"/>
              </a:rPr>
              <a:t>tmp_b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70534" y="748450"/>
            <a:ext cx="153670" cy="1282700"/>
          </a:xfrm>
          <a:custGeom>
            <a:avLst/>
            <a:gdLst/>
            <a:ahLst/>
            <a:cxnLst/>
            <a:rect l="l" t="t" r="r" b="b"/>
            <a:pathLst>
              <a:path w="153670" h="1282700">
                <a:moveTo>
                  <a:pt x="141808" y="1270000"/>
                </a:moveTo>
                <a:lnTo>
                  <a:pt x="108864" y="1270000"/>
                </a:lnTo>
                <a:lnTo>
                  <a:pt x="112661" y="1282700"/>
                </a:lnTo>
                <a:lnTo>
                  <a:pt x="141808" y="1282700"/>
                </a:lnTo>
                <a:lnTo>
                  <a:pt x="141808" y="1270000"/>
                </a:lnTo>
                <a:close/>
              </a:path>
              <a:path w="153670" h="1282700">
                <a:moveTo>
                  <a:pt x="152107" y="1270000"/>
                </a:moveTo>
                <a:lnTo>
                  <a:pt x="141808" y="1270000"/>
                </a:lnTo>
                <a:lnTo>
                  <a:pt x="141808" y="1282700"/>
                </a:lnTo>
                <a:lnTo>
                  <a:pt x="152933" y="1282700"/>
                </a:lnTo>
                <a:lnTo>
                  <a:pt x="152933" y="1278510"/>
                </a:lnTo>
                <a:lnTo>
                  <a:pt x="152107" y="1270000"/>
                </a:lnTo>
                <a:close/>
              </a:path>
              <a:path w="153670" h="1282700">
                <a:moveTo>
                  <a:pt x="152933" y="1278510"/>
                </a:moveTo>
                <a:lnTo>
                  <a:pt x="152933" y="1282700"/>
                </a:lnTo>
                <a:lnTo>
                  <a:pt x="153339" y="1282700"/>
                </a:lnTo>
                <a:lnTo>
                  <a:pt x="152933" y="1278510"/>
                </a:lnTo>
                <a:close/>
              </a:path>
              <a:path w="153670" h="1282700">
                <a:moveTo>
                  <a:pt x="152933" y="1270000"/>
                </a:moveTo>
                <a:lnTo>
                  <a:pt x="152107" y="1270000"/>
                </a:lnTo>
                <a:lnTo>
                  <a:pt x="152933" y="1278510"/>
                </a:lnTo>
                <a:lnTo>
                  <a:pt x="152933" y="1270000"/>
                </a:lnTo>
                <a:close/>
              </a:path>
              <a:path w="153670" h="1282700">
                <a:moveTo>
                  <a:pt x="131597" y="1257300"/>
                </a:moveTo>
                <a:lnTo>
                  <a:pt x="99961" y="1257300"/>
                </a:lnTo>
                <a:lnTo>
                  <a:pt x="101409" y="1270000"/>
                </a:lnTo>
                <a:lnTo>
                  <a:pt x="133756" y="1270000"/>
                </a:lnTo>
                <a:lnTo>
                  <a:pt x="131597" y="1257300"/>
                </a:lnTo>
                <a:close/>
              </a:path>
              <a:path w="153670" h="1282700">
                <a:moveTo>
                  <a:pt x="133375" y="1257300"/>
                </a:moveTo>
                <a:lnTo>
                  <a:pt x="133756" y="1270000"/>
                </a:lnTo>
                <a:lnTo>
                  <a:pt x="135166" y="1270000"/>
                </a:lnTo>
                <a:lnTo>
                  <a:pt x="133375" y="1257300"/>
                </a:lnTo>
                <a:close/>
              </a:path>
              <a:path w="153670" h="1282700">
                <a:moveTo>
                  <a:pt x="91947" y="1244600"/>
                </a:moveTo>
                <a:lnTo>
                  <a:pt x="90246" y="1244600"/>
                </a:lnTo>
                <a:lnTo>
                  <a:pt x="92748" y="1257300"/>
                </a:lnTo>
                <a:lnTo>
                  <a:pt x="91947" y="1244600"/>
                </a:lnTo>
                <a:close/>
              </a:path>
              <a:path w="153670" h="1282700">
                <a:moveTo>
                  <a:pt x="118452" y="1244600"/>
                </a:moveTo>
                <a:lnTo>
                  <a:pt x="91947" y="1244600"/>
                </a:lnTo>
                <a:lnTo>
                  <a:pt x="93751" y="1257300"/>
                </a:lnTo>
                <a:lnTo>
                  <a:pt x="119888" y="1257300"/>
                </a:lnTo>
                <a:lnTo>
                  <a:pt x="118452" y="1244600"/>
                </a:lnTo>
                <a:close/>
              </a:path>
              <a:path w="153670" h="1282700">
                <a:moveTo>
                  <a:pt x="118490" y="1244600"/>
                </a:moveTo>
                <a:lnTo>
                  <a:pt x="119888" y="1257300"/>
                </a:lnTo>
                <a:lnTo>
                  <a:pt x="120294" y="1257300"/>
                </a:lnTo>
                <a:lnTo>
                  <a:pt x="118490" y="1244600"/>
                </a:lnTo>
                <a:close/>
              </a:path>
              <a:path w="153670" h="1282700">
                <a:moveTo>
                  <a:pt x="108305" y="1231900"/>
                </a:moveTo>
                <a:lnTo>
                  <a:pt x="83515" y="1231900"/>
                </a:lnTo>
                <a:lnTo>
                  <a:pt x="85966" y="1244600"/>
                </a:lnTo>
                <a:lnTo>
                  <a:pt x="110477" y="1244600"/>
                </a:lnTo>
                <a:lnTo>
                  <a:pt x="108305" y="1231900"/>
                </a:lnTo>
                <a:close/>
              </a:path>
              <a:path w="153670" h="1282700">
                <a:moveTo>
                  <a:pt x="99542" y="1219200"/>
                </a:moveTo>
                <a:lnTo>
                  <a:pt x="78054" y="1219200"/>
                </a:lnTo>
                <a:lnTo>
                  <a:pt x="79959" y="1231900"/>
                </a:lnTo>
                <a:lnTo>
                  <a:pt x="103162" y="1231900"/>
                </a:lnTo>
                <a:lnTo>
                  <a:pt x="99542" y="1219200"/>
                </a:lnTo>
                <a:close/>
              </a:path>
              <a:path w="153670" h="1282700">
                <a:moveTo>
                  <a:pt x="95008" y="1206500"/>
                </a:moveTo>
                <a:lnTo>
                  <a:pt x="72263" y="1206500"/>
                </a:lnTo>
                <a:lnTo>
                  <a:pt x="73558" y="1219200"/>
                </a:lnTo>
                <a:lnTo>
                  <a:pt x="96812" y="1219200"/>
                </a:lnTo>
                <a:lnTo>
                  <a:pt x="95008" y="1206500"/>
                </a:lnTo>
                <a:close/>
              </a:path>
              <a:path w="153670" h="1282700">
                <a:moveTo>
                  <a:pt x="92633" y="1193800"/>
                </a:moveTo>
                <a:lnTo>
                  <a:pt x="69697" y="1193800"/>
                </a:lnTo>
                <a:lnTo>
                  <a:pt x="70408" y="1206500"/>
                </a:lnTo>
                <a:lnTo>
                  <a:pt x="92900" y="1206500"/>
                </a:lnTo>
                <a:lnTo>
                  <a:pt x="92633" y="1193800"/>
                </a:lnTo>
                <a:close/>
              </a:path>
              <a:path w="153670" h="1282700">
                <a:moveTo>
                  <a:pt x="89268" y="1181100"/>
                </a:moveTo>
                <a:lnTo>
                  <a:pt x="67195" y="1181100"/>
                </a:lnTo>
                <a:lnTo>
                  <a:pt x="67919" y="1193800"/>
                </a:lnTo>
                <a:lnTo>
                  <a:pt x="90017" y="1193800"/>
                </a:lnTo>
                <a:lnTo>
                  <a:pt x="89268" y="1181100"/>
                </a:lnTo>
                <a:close/>
              </a:path>
              <a:path w="153670" h="1282700">
                <a:moveTo>
                  <a:pt x="86779" y="1168400"/>
                </a:moveTo>
                <a:lnTo>
                  <a:pt x="64439" y="1168400"/>
                </a:lnTo>
                <a:lnTo>
                  <a:pt x="65532" y="1181100"/>
                </a:lnTo>
                <a:lnTo>
                  <a:pt x="87503" y="1181100"/>
                </a:lnTo>
                <a:lnTo>
                  <a:pt x="86779" y="1168400"/>
                </a:lnTo>
                <a:close/>
              </a:path>
              <a:path w="153670" h="1282700">
                <a:moveTo>
                  <a:pt x="83896" y="1155700"/>
                </a:moveTo>
                <a:lnTo>
                  <a:pt x="62433" y="1155700"/>
                </a:lnTo>
                <a:lnTo>
                  <a:pt x="63157" y="1168400"/>
                </a:lnTo>
                <a:lnTo>
                  <a:pt x="84696" y="1168400"/>
                </a:lnTo>
                <a:lnTo>
                  <a:pt x="83896" y="1155700"/>
                </a:lnTo>
                <a:close/>
              </a:path>
              <a:path w="153670" h="1282700">
                <a:moveTo>
                  <a:pt x="82168" y="1143000"/>
                </a:moveTo>
                <a:lnTo>
                  <a:pt x="60629" y="1143000"/>
                </a:lnTo>
                <a:lnTo>
                  <a:pt x="61340" y="1155700"/>
                </a:lnTo>
                <a:lnTo>
                  <a:pt x="82905" y="1155700"/>
                </a:lnTo>
                <a:lnTo>
                  <a:pt x="82168" y="1143000"/>
                </a:lnTo>
                <a:close/>
              </a:path>
              <a:path w="153670" h="1282700">
                <a:moveTo>
                  <a:pt x="79946" y="1130300"/>
                </a:moveTo>
                <a:lnTo>
                  <a:pt x="58546" y="1130300"/>
                </a:lnTo>
                <a:lnTo>
                  <a:pt x="59613" y="1143000"/>
                </a:lnTo>
                <a:lnTo>
                  <a:pt x="81038" y="1143000"/>
                </a:lnTo>
                <a:lnTo>
                  <a:pt x="79946" y="1130300"/>
                </a:lnTo>
                <a:close/>
              </a:path>
              <a:path w="153670" h="1282700">
                <a:moveTo>
                  <a:pt x="74561" y="1092200"/>
                </a:moveTo>
                <a:lnTo>
                  <a:pt x="53136" y="1092200"/>
                </a:lnTo>
                <a:lnTo>
                  <a:pt x="56476" y="1117600"/>
                </a:lnTo>
                <a:lnTo>
                  <a:pt x="57924" y="1130300"/>
                </a:lnTo>
                <a:lnTo>
                  <a:pt x="79286" y="1130300"/>
                </a:lnTo>
                <a:lnTo>
                  <a:pt x="79133" y="1117600"/>
                </a:lnTo>
                <a:lnTo>
                  <a:pt x="77787" y="1117600"/>
                </a:lnTo>
                <a:lnTo>
                  <a:pt x="74561" y="1092200"/>
                </a:lnTo>
                <a:close/>
              </a:path>
              <a:path w="153670" h="1282700">
                <a:moveTo>
                  <a:pt x="72745" y="1079500"/>
                </a:moveTo>
                <a:lnTo>
                  <a:pt x="51346" y="1079500"/>
                </a:lnTo>
                <a:lnTo>
                  <a:pt x="52425" y="1092200"/>
                </a:lnTo>
                <a:lnTo>
                  <a:pt x="73914" y="1092200"/>
                </a:lnTo>
                <a:lnTo>
                  <a:pt x="72745" y="1079500"/>
                </a:lnTo>
                <a:close/>
              </a:path>
              <a:path w="153670" h="1282700">
                <a:moveTo>
                  <a:pt x="70294" y="1054100"/>
                </a:moveTo>
                <a:lnTo>
                  <a:pt x="47993" y="1054100"/>
                </a:lnTo>
                <a:lnTo>
                  <a:pt x="49479" y="1066800"/>
                </a:lnTo>
                <a:lnTo>
                  <a:pt x="50253" y="1079500"/>
                </a:lnTo>
                <a:lnTo>
                  <a:pt x="71742" y="1079500"/>
                </a:lnTo>
                <a:lnTo>
                  <a:pt x="70294" y="1054100"/>
                </a:lnTo>
                <a:close/>
              </a:path>
              <a:path w="153670" h="1282700">
                <a:moveTo>
                  <a:pt x="67449" y="1016000"/>
                </a:moveTo>
                <a:lnTo>
                  <a:pt x="45186" y="1016000"/>
                </a:lnTo>
                <a:lnTo>
                  <a:pt x="45910" y="1028700"/>
                </a:lnTo>
                <a:lnTo>
                  <a:pt x="46964" y="1041400"/>
                </a:lnTo>
                <a:lnTo>
                  <a:pt x="47688" y="1054100"/>
                </a:lnTo>
                <a:lnTo>
                  <a:pt x="69621" y="1054100"/>
                </a:lnTo>
                <a:lnTo>
                  <a:pt x="69253" y="1041400"/>
                </a:lnTo>
                <a:lnTo>
                  <a:pt x="68529" y="1041400"/>
                </a:lnTo>
                <a:lnTo>
                  <a:pt x="68173" y="1028700"/>
                </a:lnTo>
                <a:lnTo>
                  <a:pt x="67449" y="1016000"/>
                </a:lnTo>
                <a:close/>
              </a:path>
              <a:path w="153670" h="1282700">
                <a:moveTo>
                  <a:pt x="66306" y="1003300"/>
                </a:moveTo>
                <a:lnTo>
                  <a:pt x="44107" y="1003300"/>
                </a:lnTo>
                <a:lnTo>
                  <a:pt x="44831" y="1016000"/>
                </a:lnTo>
                <a:lnTo>
                  <a:pt x="66370" y="1016000"/>
                </a:lnTo>
                <a:lnTo>
                  <a:pt x="66306" y="1003300"/>
                </a:lnTo>
                <a:close/>
              </a:path>
              <a:path w="153670" h="1282700">
                <a:moveTo>
                  <a:pt x="64935" y="939800"/>
                </a:moveTo>
                <a:lnTo>
                  <a:pt x="43319" y="939800"/>
                </a:lnTo>
                <a:lnTo>
                  <a:pt x="43307" y="990600"/>
                </a:lnTo>
                <a:lnTo>
                  <a:pt x="44030" y="1003300"/>
                </a:lnTo>
                <a:lnTo>
                  <a:pt x="65658" y="1003300"/>
                </a:lnTo>
                <a:lnTo>
                  <a:pt x="64935" y="990600"/>
                </a:lnTo>
                <a:lnTo>
                  <a:pt x="64935" y="939800"/>
                </a:lnTo>
                <a:close/>
              </a:path>
              <a:path w="153670" h="1282700">
                <a:moveTo>
                  <a:pt x="65646" y="901700"/>
                </a:moveTo>
                <a:lnTo>
                  <a:pt x="44056" y="901700"/>
                </a:lnTo>
                <a:lnTo>
                  <a:pt x="44030" y="914400"/>
                </a:lnTo>
                <a:lnTo>
                  <a:pt x="43688" y="927100"/>
                </a:lnTo>
                <a:lnTo>
                  <a:pt x="43345" y="939800"/>
                </a:lnTo>
                <a:lnTo>
                  <a:pt x="64909" y="939800"/>
                </a:lnTo>
                <a:lnTo>
                  <a:pt x="65646" y="914400"/>
                </a:lnTo>
                <a:lnTo>
                  <a:pt x="65646" y="901700"/>
                </a:lnTo>
                <a:close/>
              </a:path>
              <a:path w="153670" h="1282700">
                <a:moveTo>
                  <a:pt x="66725" y="889000"/>
                </a:moveTo>
                <a:lnTo>
                  <a:pt x="45135" y="889000"/>
                </a:lnTo>
                <a:lnTo>
                  <a:pt x="44424" y="901700"/>
                </a:lnTo>
                <a:lnTo>
                  <a:pt x="65633" y="901700"/>
                </a:lnTo>
                <a:lnTo>
                  <a:pt x="66725" y="889000"/>
                </a:lnTo>
                <a:close/>
              </a:path>
              <a:path w="153670" h="1282700">
                <a:moveTo>
                  <a:pt x="66738" y="876300"/>
                </a:moveTo>
                <a:lnTo>
                  <a:pt x="45110" y="876300"/>
                </a:lnTo>
                <a:lnTo>
                  <a:pt x="45123" y="889000"/>
                </a:lnTo>
                <a:lnTo>
                  <a:pt x="66738" y="889000"/>
                </a:lnTo>
                <a:lnTo>
                  <a:pt x="66738" y="876300"/>
                </a:lnTo>
                <a:close/>
              </a:path>
              <a:path w="153670" h="1282700">
                <a:moveTo>
                  <a:pt x="68846" y="850900"/>
                </a:moveTo>
                <a:lnTo>
                  <a:pt x="46608" y="850900"/>
                </a:lnTo>
                <a:lnTo>
                  <a:pt x="46202" y="863600"/>
                </a:lnTo>
                <a:lnTo>
                  <a:pt x="45846" y="876300"/>
                </a:lnTo>
                <a:lnTo>
                  <a:pt x="67449" y="876300"/>
                </a:lnTo>
                <a:lnTo>
                  <a:pt x="67805" y="863600"/>
                </a:lnTo>
                <a:lnTo>
                  <a:pt x="68122" y="863600"/>
                </a:lnTo>
                <a:lnTo>
                  <a:pt x="68846" y="850900"/>
                </a:lnTo>
                <a:close/>
              </a:path>
              <a:path w="153670" h="1282700">
                <a:moveTo>
                  <a:pt x="70269" y="838200"/>
                </a:moveTo>
                <a:lnTo>
                  <a:pt x="47663" y="838200"/>
                </a:lnTo>
                <a:lnTo>
                  <a:pt x="47294" y="850900"/>
                </a:lnTo>
                <a:lnTo>
                  <a:pt x="69088" y="850900"/>
                </a:lnTo>
                <a:lnTo>
                  <a:pt x="70269" y="838200"/>
                </a:lnTo>
                <a:close/>
              </a:path>
              <a:path w="153670" h="1282700">
                <a:moveTo>
                  <a:pt x="71691" y="825500"/>
                </a:moveTo>
                <a:lnTo>
                  <a:pt x="49504" y="825500"/>
                </a:lnTo>
                <a:lnTo>
                  <a:pt x="48780" y="838200"/>
                </a:lnTo>
                <a:lnTo>
                  <a:pt x="70980" y="838200"/>
                </a:lnTo>
                <a:lnTo>
                  <a:pt x="71691" y="825500"/>
                </a:lnTo>
                <a:close/>
              </a:path>
              <a:path w="153670" h="1282700">
                <a:moveTo>
                  <a:pt x="73469" y="812800"/>
                </a:moveTo>
                <a:lnTo>
                  <a:pt x="51435" y="812800"/>
                </a:lnTo>
                <a:lnTo>
                  <a:pt x="50241" y="825500"/>
                </a:lnTo>
                <a:lnTo>
                  <a:pt x="72758" y="825500"/>
                </a:lnTo>
                <a:lnTo>
                  <a:pt x="73469" y="812800"/>
                </a:lnTo>
                <a:close/>
              </a:path>
              <a:path w="153670" h="1282700">
                <a:moveTo>
                  <a:pt x="76581" y="800100"/>
                </a:moveTo>
                <a:lnTo>
                  <a:pt x="54356" y="800100"/>
                </a:lnTo>
                <a:lnTo>
                  <a:pt x="53251" y="812800"/>
                </a:lnTo>
                <a:lnTo>
                  <a:pt x="74409" y="812800"/>
                </a:lnTo>
                <a:lnTo>
                  <a:pt x="76581" y="800100"/>
                </a:lnTo>
                <a:close/>
              </a:path>
              <a:path w="153670" h="1282700">
                <a:moveTo>
                  <a:pt x="78498" y="787400"/>
                </a:moveTo>
                <a:lnTo>
                  <a:pt x="56553" y="787400"/>
                </a:lnTo>
                <a:lnTo>
                  <a:pt x="55473" y="800100"/>
                </a:lnTo>
                <a:lnTo>
                  <a:pt x="77774" y="800100"/>
                </a:lnTo>
                <a:lnTo>
                  <a:pt x="78498" y="787400"/>
                </a:lnTo>
                <a:close/>
              </a:path>
              <a:path w="153670" h="1282700">
                <a:moveTo>
                  <a:pt x="81381" y="774700"/>
                </a:moveTo>
                <a:lnTo>
                  <a:pt x="59423" y="774700"/>
                </a:lnTo>
                <a:lnTo>
                  <a:pt x="57264" y="787400"/>
                </a:lnTo>
                <a:lnTo>
                  <a:pt x="80657" y="787400"/>
                </a:lnTo>
                <a:lnTo>
                  <a:pt x="81381" y="774700"/>
                </a:lnTo>
                <a:close/>
              </a:path>
              <a:path w="153670" h="1282700">
                <a:moveTo>
                  <a:pt x="82880" y="762000"/>
                </a:moveTo>
                <a:lnTo>
                  <a:pt x="61480" y="762000"/>
                </a:lnTo>
                <a:lnTo>
                  <a:pt x="59994" y="774700"/>
                </a:lnTo>
                <a:lnTo>
                  <a:pt x="82778" y="774700"/>
                </a:lnTo>
                <a:lnTo>
                  <a:pt x="82880" y="762000"/>
                </a:lnTo>
                <a:close/>
              </a:path>
              <a:path w="153670" h="1282700">
                <a:moveTo>
                  <a:pt x="83947" y="749300"/>
                </a:moveTo>
                <a:lnTo>
                  <a:pt x="62115" y="749300"/>
                </a:lnTo>
                <a:lnTo>
                  <a:pt x="62052" y="762000"/>
                </a:lnTo>
                <a:lnTo>
                  <a:pt x="83578" y="762000"/>
                </a:lnTo>
                <a:lnTo>
                  <a:pt x="83947" y="749300"/>
                </a:lnTo>
                <a:close/>
              </a:path>
              <a:path w="153670" h="1282700">
                <a:moveTo>
                  <a:pt x="84340" y="736600"/>
                </a:moveTo>
                <a:lnTo>
                  <a:pt x="62788" y="736600"/>
                </a:lnTo>
                <a:lnTo>
                  <a:pt x="62763" y="749300"/>
                </a:lnTo>
                <a:lnTo>
                  <a:pt x="84366" y="749300"/>
                </a:lnTo>
                <a:lnTo>
                  <a:pt x="84340" y="736600"/>
                </a:lnTo>
                <a:close/>
              </a:path>
              <a:path w="153670" h="1282700">
                <a:moveTo>
                  <a:pt x="61201" y="723900"/>
                </a:moveTo>
                <a:lnTo>
                  <a:pt x="60858" y="723900"/>
                </a:lnTo>
                <a:lnTo>
                  <a:pt x="61455" y="736600"/>
                </a:lnTo>
                <a:lnTo>
                  <a:pt x="61734" y="736600"/>
                </a:lnTo>
                <a:lnTo>
                  <a:pt x="61650" y="733257"/>
                </a:lnTo>
                <a:lnTo>
                  <a:pt x="61201" y="723900"/>
                </a:lnTo>
                <a:close/>
              </a:path>
              <a:path w="153670" h="1282700">
                <a:moveTo>
                  <a:pt x="61734" y="735012"/>
                </a:moveTo>
                <a:lnTo>
                  <a:pt x="61734" y="736600"/>
                </a:lnTo>
                <a:lnTo>
                  <a:pt x="61734" y="735012"/>
                </a:lnTo>
                <a:close/>
              </a:path>
              <a:path w="153670" h="1282700">
                <a:moveTo>
                  <a:pt x="61734" y="733257"/>
                </a:moveTo>
                <a:lnTo>
                  <a:pt x="61810" y="736600"/>
                </a:lnTo>
                <a:lnTo>
                  <a:pt x="61734" y="733257"/>
                </a:lnTo>
                <a:close/>
              </a:path>
              <a:path w="153670" h="1282700">
                <a:moveTo>
                  <a:pt x="61734" y="723900"/>
                </a:moveTo>
                <a:lnTo>
                  <a:pt x="61834" y="735012"/>
                </a:lnTo>
                <a:lnTo>
                  <a:pt x="61925" y="736600"/>
                </a:lnTo>
                <a:lnTo>
                  <a:pt x="61734" y="723900"/>
                </a:lnTo>
                <a:close/>
              </a:path>
              <a:path w="153670" h="1282700">
                <a:moveTo>
                  <a:pt x="82689" y="723900"/>
                </a:moveTo>
                <a:lnTo>
                  <a:pt x="61734" y="723900"/>
                </a:lnTo>
                <a:lnTo>
                  <a:pt x="62052" y="736600"/>
                </a:lnTo>
                <a:lnTo>
                  <a:pt x="83248" y="736600"/>
                </a:lnTo>
                <a:lnTo>
                  <a:pt x="82689" y="723900"/>
                </a:lnTo>
                <a:close/>
              </a:path>
              <a:path w="153670" h="1282700">
                <a:moveTo>
                  <a:pt x="82829" y="723900"/>
                </a:moveTo>
                <a:lnTo>
                  <a:pt x="82689" y="723900"/>
                </a:lnTo>
                <a:lnTo>
                  <a:pt x="83248" y="736600"/>
                </a:lnTo>
                <a:lnTo>
                  <a:pt x="83240" y="728415"/>
                </a:lnTo>
                <a:lnTo>
                  <a:pt x="82829" y="723900"/>
                </a:lnTo>
                <a:close/>
              </a:path>
              <a:path w="153670" h="1282700">
                <a:moveTo>
                  <a:pt x="83240" y="728415"/>
                </a:moveTo>
                <a:lnTo>
                  <a:pt x="83248" y="736600"/>
                </a:lnTo>
                <a:lnTo>
                  <a:pt x="83985" y="736600"/>
                </a:lnTo>
                <a:lnTo>
                  <a:pt x="83240" y="728415"/>
                </a:lnTo>
                <a:close/>
              </a:path>
              <a:path w="153670" h="1282700">
                <a:moveTo>
                  <a:pt x="83236" y="724323"/>
                </a:moveTo>
                <a:lnTo>
                  <a:pt x="83240" y="728415"/>
                </a:lnTo>
                <a:lnTo>
                  <a:pt x="83985" y="736600"/>
                </a:lnTo>
                <a:lnTo>
                  <a:pt x="83608" y="728415"/>
                </a:lnTo>
                <a:lnTo>
                  <a:pt x="83236" y="724323"/>
                </a:lnTo>
                <a:close/>
              </a:path>
              <a:path w="153670" h="1282700">
                <a:moveTo>
                  <a:pt x="83608" y="728415"/>
                </a:moveTo>
                <a:lnTo>
                  <a:pt x="83985" y="736600"/>
                </a:lnTo>
                <a:lnTo>
                  <a:pt x="84353" y="736600"/>
                </a:lnTo>
                <a:lnTo>
                  <a:pt x="83608" y="728415"/>
                </a:lnTo>
                <a:close/>
              </a:path>
              <a:path w="153670" h="1282700">
                <a:moveTo>
                  <a:pt x="61734" y="723900"/>
                </a:moveTo>
                <a:lnTo>
                  <a:pt x="61201" y="723900"/>
                </a:lnTo>
                <a:lnTo>
                  <a:pt x="61734" y="733257"/>
                </a:lnTo>
                <a:lnTo>
                  <a:pt x="61734" y="723900"/>
                </a:lnTo>
                <a:close/>
              </a:path>
              <a:path w="153670" h="1282700">
                <a:moveTo>
                  <a:pt x="83197" y="723900"/>
                </a:moveTo>
                <a:lnTo>
                  <a:pt x="82829" y="723900"/>
                </a:lnTo>
                <a:lnTo>
                  <a:pt x="83240" y="728415"/>
                </a:lnTo>
                <a:lnTo>
                  <a:pt x="83197" y="723900"/>
                </a:lnTo>
                <a:close/>
              </a:path>
              <a:path w="153670" h="1282700">
                <a:moveTo>
                  <a:pt x="83400" y="723900"/>
                </a:moveTo>
                <a:lnTo>
                  <a:pt x="83235" y="723900"/>
                </a:lnTo>
                <a:lnTo>
                  <a:pt x="83236" y="724323"/>
                </a:lnTo>
                <a:lnTo>
                  <a:pt x="83608" y="728415"/>
                </a:lnTo>
                <a:lnTo>
                  <a:pt x="83400" y="723900"/>
                </a:lnTo>
                <a:close/>
              </a:path>
              <a:path w="153670" h="1282700">
                <a:moveTo>
                  <a:pt x="83235" y="723900"/>
                </a:moveTo>
                <a:lnTo>
                  <a:pt x="83236" y="724323"/>
                </a:lnTo>
                <a:lnTo>
                  <a:pt x="83235" y="723900"/>
                </a:lnTo>
                <a:close/>
              </a:path>
              <a:path w="153670" h="1282700">
                <a:moveTo>
                  <a:pt x="77508" y="711200"/>
                </a:moveTo>
                <a:lnTo>
                  <a:pt x="50114" y="711200"/>
                </a:lnTo>
                <a:lnTo>
                  <a:pt x="51561" y="723900"/>
                </a:lnTo>
                <a:lnTo>
                  <a:pt x="80175" y="723900"/>
                </a:lnTo>
                <a:lnTo>
                  <a:pt x="77508" y="711200"/>
                </a:lnTo>
                <a:close/>
              </a:path>
              <a:path w="153670" h="1282700">
                <a:moveTo>
                  <a:pt x="67424" y="698500"/>
                </a:moveTo>
                <a:lnTo>
                  <a:pt x="36029" y="698500"/>
                </a:lnTo>
                <a:lnTo>
                  <a:pt x="41059" y="711200"/>
                </a:lnTo>
                <a:lnTo>
                  <a:pt x="68872" y="711200"/>
                </a:lnTo>
                <a:lnTo>
                  <a:pt x="67424" y="698500"/>
                </a:lnTo>
                <a:close/>
              </a:path>
              <a:path w="153670" h="1282700">
                <a:moveTo>
                  <a:pt x="52006" y="685800"/>
                </a:moveTo>
                <a:lnTo>
                  <a:pt x="27546" y="685800"/>
                </a:lnTo>
                <a:lnTo>
                  <a:pt x="30772" y="698500"/>
                </a:lnTo>
                <a:lnTo>
                  <a:pt x="57073" y="698500"/>
                </a:lnTo>
                <a:lnTo>
                  <a:pt x="52006" y="685800"/>
                </a:lnTo>
                <a:close/>
              </a:path>
              <a:path w="153670" h="1282700">
                <a:moveTo>
                  <a:pt x="15570" y="673100"/>
                </a:moveTo>
                <a:lnTo>
                  <a:pt x="14681" y="673100"/>
                </a:lnTo>
                <a:lnTo>
                  <a:pt x="17551" y="685800"/>
                </a:lnTo>
                <a:lnTo>
                  <a:pt x="15570" y="673100"/>
                </a:lnTo>
                <a:close/>
              </a:path>
              <a:path w="153670" h="1282700">
                <a:moveTo>
                  <a:pt x="42481" y="673100"/>
                </a:moveTo>
                <a:lnTo>
                  <a:pt x="15570" y="673100"/>
                </a:lnTo>
                <a:lnTo>
                  <a:pt x="18084" y="685800"/>
                </a:lnTo>
                <a:lnTo>
                  <a:pt x="45732" y="685800"/>
                </a:lnTo>
                <a:lnTo>
                  <a:pt x="42481" y="673100"/>
                </a:lnTo>
                <a:close/>
              </a:path>
              <a:path w="153670" h="1282700">
                <a:moveTo>
                  <a:pt x="55554" y="675640"/>
                </a:moveTo>
                <a:lnTo>
                  <a:pt x="55524" y="685800"/>
                </a:lnTo>
                <a:lnTo>
                  <a:pt x="55554" y="675640"/>
                </a:lnTo>
                <a:close/>
              </a:path>
              <a:path w="153670" h="1282700">
                <a:moveTo>
                  <a:pt x="76441" y="673100"/>
                </a:moveTo>
                <a:lnTo>
                  <a:pt x="55562" y="673100"/>
                </a:lnTo>
                <a:lnTo>
                  <a:pt x="55575" y="685800"/>
                </a:lnTo>
                <a:lnTo>
                  <a:pt x="76441" y="685800"/>
                </a:lnTo>
                <a:lnTo>
                  <a:pt x="76441" y="673100"/>
                </a:lnTo>
                <a:close/>
              </a:path>
              <a:path w="153670" h="1282700">
                <a:moveTo>
                  <a:pt x="76451" y="675640"/>
                </a:moveTo>
                <a:lnTo>
                  <a:pt x="76441" y="685800"/>
                </a:lnTo>
                <a:lnTo>
                  <a:pt x="76451" y="675640"/>
                </a:lnTo>
                <a:close/>
              </a:path>
              <a:path w="153670" h="1282700">
                <a:moveTo>
                  <a:pt x="901" y="660400"/>
                </a:moveTo>
                <a:lnTo>
                  <a:pt x="0" y="660400"/>
                </a:lnTo>
                <a:lnTo>
                  <a:pt x="2514" y="673100"/>
                </a:lnTo>
                <a:lnTo>
                  <a:pt x="3835" y="673100"/>
                </a:lnTo>
                <a:lnTo>
                  <a:pt x="901" y="660400"/>
                </a:lnTo>
                <a:close/>
              </a:path>
              <a:path w="153670" h="1282700">
                <a:moveTo>
                  <a:pt x="2260" y="660400"/>
                </a:moveTo>
                <a:lnTo>
                  <a:pt x="901" y="660400"/>
                </a:lnTo>
                <a:lnTo>
                  <a:pt x="3835" y="673100"/>
                </a:lnTo>
                <a:lnTo>
                  <a:pt x="4190" y="673100"/>
                </a:lnTo>
                <a:lnTo>
                  <a:pt x="2260" y="660400"/>
                </a:lnTo>
                <a:close/>
              </a:path>
              <a:path w="153670" h="1282700">
                <a:moveTo>
                  <a:pt x="2616" y="660400"/>
                </a:moveTo>
                <a:lnTo>
                  <a:pt x="2260" y="660400"/>
                </a:lnTo>
                <a:lnTo>
                  <a:pt x="4190" y="673100"/>
                </a:lnTo>
                <a:lnTo>
                  <a:pt x="5702" y="673100"/>
                </a:lnTo>
                <a:lnTo>
                  <a:pt x="2616" y="660400"/>
                </a:lnTo>
                <a:close/>
              </a:path>
              <a:path w="153670" h="1282700">
                <a:moveTo>
                  <a:pt x="32169" y="660400"/>
                </a:moveTo>
                <a:lnTo>
                  <a:pt x="2616" y="660400"/>
                </a:lnTo>
                <a:lnTo>
                  <a:pt x="5702" y="673100"/>
                </a:lnTo>
                <a:lnTo>
                  <a:pt x="34696" y="673100"/>
                </a:lnTo>
                <a:lnTo>
                  <a:pt x="32169" y="660400"/>
                </a:lnTo>
                <a:close/>
              </a:path>
              <a:path w="153670" h="1282700">
                <a:moveTo>
                  <a:pt x="55676" y="660400"/>
                </a:moveTo>
                <a:lnTo>
                  <a:pt x="32169" y="660400"/>
                </a:lnTo>
                <a:lnTo>
                  <a:pt x="34696" y="673100"/>
                </a:lnTo>
                <a:lnTo>
                  <a:pt x="55676" y="673100"/>
                </a:lnTo>
                <a:lnTo>
                  <a:pt x="55676" y="660400"/>
                </a:lnTo>
                <a:close/>
              </a:path>
              <a:path w="153670" h="1282700">
                <a:moveTo>
                  <a:pt x="72936" y="660400"/>
                </a:moveTo>
                <a:lnTo>
                  <a:pt x="55676" y="660400"/>
                </a:lnTo>
                <a:lnTo>
                  <a:pt x="55676" y="673100"/>
                </a:lnTo>
                <a:lnTo>
                  <a:pt x="74129" y="673100"/>
                </a:lnTo>
                <a:lnTo>
                  <a:pt x="72936" y="660400"/>
                </a:lnTo>
                <a:close/>
              </a:path>
              <a:path w="153670" h="1282700">
                <a:moveTo>
                  <a:pt x="73634" y="660400"/>
                </a:moveTo>
                <a:lnTo>
                  <a:pt x="72936" y="660400"/>
                </a:lnTo>
                <a:lnTo>
                  <a:pt x="74129" y="673100"/>
                </a:lnTo>
                <a:lnTo>
                  <a:pt x="73893" y="664935"/>
                </a:lnTo>
                <a:lnTo>
                  <a:pt x="73634" y="660400"/>
                </a:lnTo>
                <a:close/>
              </a:path>
              <a:path w="153670" h="1282700">
                <a:moveTo>
                  <a:pt x="73893" y="664935"/>
                </a:moveTo>
                <a:lnTo>
                  <a:pt x="74129" y="673100"/>
                </a:lnTo>
                <a:lnTo>
                  <a:pt x="74358" y="673100"/>
                </a:lnTo>
                <a:lnTo>
                  <a:pt x="73893" y="664935"/>
                </a:lnTo>
                <a:close/>
              </a:path>
              <a:path w="153670" h="1282700">
                <a:moveTo>
                  <a:pt x="76339" y="660400"/>
                </a:moveTo>
                <a:lnTo>
                  <a:pt x="73761" y="660400"/>
                </a:lnTo>
                <a:lnTo>
                  <a:pt x="73893" y="664935"/>
                </a:lnTo>
                <a:lnTo>
                  <a:pt x="74358" y="673100"/>
                </a:lnTo>
                <a:lnTo>
                  <a:pt x="76161" y="673100"/>
                </a:lnTo>
                <a:lnTo>
                  <a:pt x="76339" y="660400"/>
                </a:lnTo>
                <a:close/>
              </a:path>
              <a:path w="153670" h="1282700">
                <a:moveTo>
                  <a:pt x="76339" y="660400"/>
                </a:moveTo>
                <a:lnTo>
                  <a:pt x="76161" y="673100"/>
                </a:lnTo>
                <a:lnTo>
                  <a:pt x="76339" y="669980"/>
                </a:lnTo>
                <a:lnTo>
                  <a:pt x="76339" y="660400"/>
                </a:lnTo>
                <a:close/>
              </a:path>
              <a:path w="153670" h="1282700">
                <a:moveTo>
                  <a:pt x="76339" y="669980"/>
                </a:moveTo>
                <a:lnTo>
                  <a:pt x="76161" y="673100"/>
                </a:lnTo>
                <a:lnTo>
                  <a:pt x="76339" y="673100"/>
                </a:lnTo>
                <a:lnTo>
                  <a:pt x="76339" y="669980"/>
                </a:lnTo>
                <a:close/>
              </a:path>
              <a:path w="153670" h="1282700">
                <a:moveTo>
                  <a:pt x="76885" y="660400"/>
                </a:moveTo>
                <a:lnTo>
                  <a:pt x="76339" y="660400"/>
                </a:lnTo>
                <a:lnTo>
                  <a:pt x="76339" y="669980"/>
                </a:lnTo>
                <a:lnTo>
                  <a:pt x="76885" y="660400"/>
                </a:lnTo>
                <a:close/>
              </a:path>
              <a:path w="153670" h="1282700">
                <a:moveTo>
                  <a:pt x="73761" y="660400"/>
                </a:moveTo>
                <a:lnTo>
                  <a:pt x="73634" y="660400"/>
                </a:lnTo>
                <a:lnTo>
                  <a:pt x="73893" y="664935"/>
                </a:lnTo>
                <a:lnTo>
                  <a:pt x="73761" y="660400"/>
                </a:lnTo>
                <a:close/>
              </a:path>
              <a:path w="153670" h="1282700">
                <a:moveTo>
                  <a:pt x="5981" y="647700"/>
                </a:moveTo>
                <a:lnTo>
                  <a:pt x="3352" y="647700"/>
                </a:lnTo>
                <a:lnTo>
                  <a:pt x="1714" y="660400"/>
                </a:lnTo>
                <a:lnTo>
                  <a:pt x="1930" y="660400"/>
                </a:lnTo>
                <a:lnTo>
                  <a:pt x="5981" y="647700"/>
                </a:lnTo>
                <a:close/>
              </a:path>
              <a:path w="153670" h="1282700">
                <a:moveTo>
                  <a:pt x="18224" y="647700"/>
                </a:moveTo>
                <a:lnTo>
                  <a:pt x="5981" y="647700"/>
                </a:lnTo>
                <a:lnTo>
                  <a:pt x="1930" y="660400"/>
                </a:lnTo>
                <a:lnTo>
                  <a:pt x="20891" y="660400"/>
                </a:lnTo>
                <a:lnTo>
                  <a:pt x="20426" y="657401"/>
                </a:lnTo>
                <a:lnTo>
                  <a:pt x="18224" y="647700"/>
                </a:lnTo>
                <a:close/>
              </a:path>
              <a:path w="153670" h="1282700">
                <a:moveTo>
                  <a:pt x="20426" y="657401"/>
                </a:moveTo>
                <a:lnTo>
                  <a:pt x="20891" y="660400"/>
                </a:lnTo>
                <a:lnTo>
                  <a:pt x="21107" y="660400"/>
                </a:lnTo>
                <a:lnTo>
                  <a:pt x="20426" y="657401"/>
                </a:lnTo>
                <a:close/>
              </a:path>
              <a:path w="153670" h="1282700">
                <a:moveTo>
                  <a:pt x="55600" y="647700"/>
                </a:moveTo>
                <a:lnTo>
                  <a:pt x="18922" y="647700"/>
                </a:lnTo>
                <a:lnTo>
                  <a:pt x="20196" y="655917"/>
                </a:lnTo>
                <a:lnTo>
                  <a:pt x="21272" y="660400"/>
                </a:lnTo>
                <a:lnTo>
                  <a:pt x="56413" y="660400"/>
                </a:lnTo>
                <a:lnTo>
                  <a:pt x="56710" y="650160"/>
                </a:lnTo>
                <a:lnTo>
                  <a:pt x="55600" y="647700"/>
                </a:lnTo>
                <a:close/>
              </a:path>
              <a:path w="153670" h="1282700">
                <a:moveTo>
                  <a:pt x="56710" y="650160"/>
                </a:moveTo>
                <a:lnTo>
                  <a:pt x="56413" y="660400"/>
                </a:lnTo>
                <a:lnTo>
                  <a:pt x="61328" y="660400"/>
                </a:lnTo>
                <a:lnTo>
                  <a:pt x="56710" y="650160"/>
                </a:lnTo>
                <a:close/>
              </a:path>
              <a:path w="153670" h="1282700">
                <a:moveTo>
                  <a:pt x="77406" y="647700"/>
                </a:moveTo>
                <a:lnTo>
                  <a:pt x="56781" y="647700"/>
                </a:lnTo>
                <a:lnTo>
                  <a:pt x="56710" y="650160"/>
                </a:lnTo>
                <a:lnTo>
                  <a:pt x="61328" y="660400"/>
                </a:lnTo>
                <a:lnTo>
                  <a:pt x="77038" y="660400"/>
                </a:lnTo>
                <a:lnTo>
                  <a:pt x="77406" y="647700"/>
                </a:lnTo>
                <a:close/>
              </a:path>
              <a:path w="153670" h="1282700">
                <a:moveTo>
                  <a:pt x="18224" y="647700"/>
                </a:moveTo>
                <a:lnTo>
                  <a:pt x="20426" y="657401"/>
                </a:lnTo>
                <a:lnTo>
                  <a:pt x="20196" y="655917"/>
                </a:lnTo>
                <a:lnTo>
                  <a:pt x="18224" y="647700"/>
                </a:lnTo>
                <a:close/>
              </a:path>
              <a:path w="153670" h="1282700">
                <a:moveTo>
                  <a:pt x="18922" y="647700"/>
                </a:moveTo>
                <a:lnTo>
                  <a:pt x="18224" y="647700"/>
                </a:lnTo>
                <a:lnTo>
                  <a:pt x="20196" y="655917"/>
                </a:lnTo>
                <a:lnTo>
                  <a:pt x="18922" y="647700"/>
                </a:lnTo>
                <a:close/>
              </a:path>
              <a:path w="153670" h="1282700">
                <a:moveTo>
                  <a:pt x="81661" y="520700"/>
                </a:moveTo>
                <a:lnTo>
                  <a:pt x="61163" y="520700"/>
                </a:lnTo>
                <a:lnTo>
                  <a:pt x="61125" y="571500"/>
                </a:lnTo>
                <a:lnTo>
                  <a:pt x="60388" y="596900"/>
                </a:lnTo>
                <a:lnTo>
                  <a:pt x="60045" y="596900"/>
                </a:lnTo>
                <a:lnTo>
                  <a:pt x="58610" y="622300"/>
                </a:lnTo>
                <a:lnTo>
                  <a:pt x="57861" y="622300"/>
                </a:lnTo>
                <a:lnTo>
                  <a:pt x="57124" y="647700"/>
                </a:lnTo>
                <a:lnTo>
                  <a:pt x="77762" y="647700"/>
                </a:lnTo>
                <a:lnTo>
                  <a:pt x="78486" y="635000"/>
                </a:lnTo>
                <a:lnTo>
                  <a:pt x="80632" y="596900"/>
                </a:lnTo>
                <a:lnTo>
                  <a:pt x="81330" y="584200"/>
                </a:lnTo>
                <a:lnTo>
                  <a:pt x="81686" y="571500"/>
                </a:lnTo>
                <a:lnTo>
                  <a:pt x="81661" y="520700"/>
                </a:lnTo>
                <a:close/>
              </a:path>
              <a:path w="153670" h="1282700">
                <a:moveTo>
                  <a:pt x="71361" y="266700"/>
                </a:moveTo>
                <a:lnTo>
                  <a:pt x="51295" y="266700"/>
                </a:lnTo>
                <a:lnTo>
                  <a:pt x="53416" y="292100"/>
                </a:lnTo>
                <a:lnTo>
                  <a:pt x="54101" y="304800"/>
                </a:lnTo>
                <a:lnTo>
                  <a:pt x="55575" y="317500"/>
                </a:lnTo>
                <a:lnTo>
                  <a:pt x="57670" y="342900"/>
                </a:lnTo>
                <a:lnTo>
                  <a:pt x="59054" y="368300"/>
                </a:lnTo>
                <a:lnTo>
                  <a:pt x="59410" y="381000"/>
                </a:lnTo>
                <a:lnTo>
                  <a:pt x="60134" y="393700"/>
                </a:lnTo>
                <a:lnTo>
                  <a:pt x="60109" y="419100"/>
                </a:lnTo>
                <a:lnTo>
                  <a:pt x="60477" y="431800"/>
                </a:lnTo>
                <a:lnTo>
                  <a:pt x="60451" y="495300"/>
                </a:lnTo>
                <a:lnTo>
                  <a:pt x="60807" y="508000"/>
                </a:lnTo>
                <a:lnTo>
                  <a:pt x="60794" y="520700"/>
                </a:lnTo>
                <a:lnTo>
                  <a:pt x="81292" y="520700"/>
                </a:lnTo>
                <a:lnTo>
                  <a:pt x="81279" y="508000"/>
                </a:lnTo>
                <a:lnTo>
                  <a:pt x="80924" y="495300"/>
                </a:lnTo>
                <a:lnTo>
                  <a:pt x="80899" y="431800"/>
                </a:lnTo>
                <a:lnTo>
                  <a:pt x="80543" y="419100"/>
                </a:lnTo>
                <a:lnTo>
                  <a:pt x="80530" y="393700"/>
                </a:lnTo>
                <a:lnTo>
                  <a:pt x="79806" y="381000"/>
                </a:lnTo>
                <a:lnTo>
                  <a:pt x="79438" y="368300"/>
                </a:lnTo>
                <a:lnTo>
                  <a:pt x="77952" y="342900"/>
                </a:lnTo>
                <a:lnTo>
                  <a:pt x="75717" y="317500"/>
                </a:lnTo>
                <a:lnTo>
                  <a:pt x="74269" y="304800"/>
                </a:lnTo>
                <a:lnTo>
                  <a:pt x="73558" y="292100"/>
                </a:lnTo>
                <a:lnTo>
                  <a:pt x="71361" y="266700"/>
                </a:lnTo>
                <a:close/>
              </a:path>
              <a:path w="153670" h="1282700">
                <a:moveTo>
                  <a:pt x="70637" y="254000"/>
                </a:moveTo>
                <a:lnTo>
                  <a:pt x="50215" y="254000"/>
                </a:lnTo>
                <a:lnTo>
                  <a:pt x="50571" y="266700"/>
                </a:lnTo>
                <a:lnTo>
                  <a:pt x="71374" y="266700"/>
                </a:lnTo>
                <a:lnTo>
                  <a:pt x="70637" y="254000"/>
                </a:lnTo>
                <a:close/>
              </a:path>
              <a:path w="153670" h="1282700">
                <a:moveTo>
                  <a:pt x="68364" y="203200"/>
                </a:moveTo>
                <a:lnTo>
                  <a:pt x="48526" y="203200"/>
                </a:lnTo>
                <a:lnTo>
                  <a:pt x="49517" y="241300"/>
                </a:lnTo>
                <a:lnTo>
                  <a:pt x="50241" y="254000"/>
                </a:lnTo>
                <a:lnTo>
                  <a:pt x="70256" y="254000"/>
                </a:lnTo>
                <a:lnTo>
                  <a:pt x="69507" y="241300"/>
                </a:lnTo>
                <a:lnTo>
                  <a:pt x="68364" y="203200"/>
                </a:lnTo>
                <a:close/>
              </a:path>
              <a:path w="153670" h="1282700">
                <a:moveTo>
                  <a:pt x="65417" y="88900"/>
                </a:moveTo>
                <a:lnTo>
                  <a:pt x="46431" y="88900"/>
                </a:lnTo>
                <a:lnTo>
                  <a:pt x="46215" y="152400"/>
                </a:lnTo>
                <a:lnTo>
                  <a:pt x="46875" y="165100"/>
                </a:lnTo>
                <a:lnTo>
                  <a:pt x="47218" y="177800"/>
                </a:lnTo>
                <a:lnTo>
                  <a:pt x="48590" y="203200"/>
                </a:lnTo>
                <a:lnTo>
                  <a:pt x="68338" y="203200"/>
                </a:lnTo>
                <a:lnTo>
                  <a:pt x="68300" y="190500"/>
                </a:lnTo>
                <a:lnTo>
                  <a:pt x="67551" y="190500"/>
                </a:lnTo>
                <a:lnTo>
                  <a:pt x="66789" y="177800"/>
                </a:lnTo>
                <a:lnTo>
                  <a:pt x="66027" y="152400"/>
                </a:lnTo>
                <a:lnTo>
                  <a:pt x="65633" y="152400"/>
                </a:lnTo>
                <a:lnTo>
                  <a:pt x="65417" y="88900"/>
                </a:lnTo>
                <a:close/>
              </a:path>
              <a:path w="153670" h="1282700">
                <a:moveTo>
                  <a:pt x="66065" y="76200"/>
                </a:moveTo>
                <a:lnTo>
                  <a:pt x="47231" y="76200"/>
                </a:lnTo>
                <a:lnTo>
                  <a:pt x="46837" y="88900"/>
                </a:lnTo>
                <a:lnTo>
                  <a:pt x="65404" y="88900"/>
                </a:lnTo>
                <a:lnTo>
                  <a:pt x="66065" y="76200"/>
                </a:lnTo>
                <a:close/>
              </a:path>
              <a:path w="153670" h="1282700">
                <a:moveTo>
                  <a:pt x="67386" y="63500"/>
                </a:moveTo>
                <a:lnTo>
                  <a:pt x="48806" y="63500"/>
                </a:lnTo>
                <a:lnTo>
                  <a:pt x="48044" y="76200"/>
                </a:lnTo>
                <a:lnTo>
                  <a:pt x="66687" y="76200"/>
                </a:lnTo>
                <a:lnTo>
                  <a:pt x="67386" y="63500"/>
                </a:lnTo>
                <a:close/>
              </a:path>
              <a:path w="153670" h="1282700">
                <a:moveTo>
                  <a:pt x="70916" y="50800"/>
                </a:moveTo>
                <a:lnTo>
                  <a:pt x="51815" y="50800"/>
                </a:lnTo>
                <a:lnTo>
                  <a:pt x="50330" y="63500"/>
                </a:lnTo>
                <a:lnTo>
                  <a:pt x="69519" y="63500"/>
                </a:lnTo>
                <a:lnTo>
                  <a:pt x="70916" y="50800"/>
                </a:lnTo>
                <a:close/>
              </a:path>
              <a:path w="153670" h="1282700">
                <a:moveTo>
                  <a:pt x="78790" y="38100"/>
                </a:moveTo>
                <a:lnTo>
                  <a:pt x="58369" y="38100"/>
                </a:lnTo>
                <a:lnTo>
                  <a:pt x="55537" y="50800"/>
                </a:lnTo>
                <a:lnTo>
                  <a:pt x="76682" y="50800"/>
                </a:lnTo>
                <a:lnTo>
                  <a:pt x="78790" y="38100"/>
                </a:lnTo>
                <a:close/>
              </a:path>
              <a:path w="153670" h="1282700">
                <a:moveTo>
                  <a:pt x="86525" y="25400"/>
                </a:moveTo>
                <a:lnTo>
                  <a:pt x="63474" y="25400"/>
                </a:lnTo>
                <a:lnTo>
                  <a:pt x="62687" y="38100"/>
                </a:lnTo>
                <a:lnTo>
                  <a:pt x="83680" y="38100"/>
                </a:lnTo>
                <a:lnTo>
                  <a:pt x="86525" y="25400"/>
                </a:lnTo>
                <a:close/>
              </a:path>
              <a:path w="153670" h="1282700">
                <a:moveTo>
                  <a:pt x="97777" y="12700"/>
                </a:moveTo>
                <a:lnTo>
                  <a:pt x="72453" y="12700"/>
                </a:lnTo>
                <a:lnTo>
                  <a:pt x="72212" y="25400"/>
                </a:lnTo>
                <a:lnTo>
                  <a:pt x="94919" y="25400"/>
                </a:lnTo>
                <a:lnTo>
                  <a:pt x="97777" y="12700"/>
                </a:lnTo>
                <a:close/>
              </a:path>
              <a:path w="153670" h="1282700">
                <a:moveTo>
                  <a:pt x="147167" y="12700"/>
                </a:moveTo>
                <a:lnTo>
                  <a:pt x="128346" y="12700"/>
                </a:lnTo>
                <a:lnTo>
                  <a:pt x="135496" y="25400"/>
                </a:lnTo>
                <a:lnTo>
                  <a:pt x="144894" y="25400"/>
                </a:lnTo>
                <a:lnTo>
                  <a:pt x="147167" y="12700"/>
                </a:lnTo>
                <a:close/>
              </a:path>
              <a:path w="153670" h="1282700">
                <a:moveTo>
                  <a:pt x="137604" y="0"/>
                </a:moveTo>
                <a:lnTo>
                  <a:pt x="85445" y="0"/>
                </a:lnTo>
                <a:lnTo>
                  <a:pt x="82537" y="12700"/>
                </a:lnTo>
                <a:lnTo>
                  <a:pt x="144081" y="12700"/>
                </a:lnTo>
                <a:lnTo>
                  <a:pt x="13760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46738E-D677-F0DE-F4C2-A96598B9E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69" y="490102"/>
            <a:ext cx="2829320" cy="172426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927847" y="2669756"/>
            <a:ext cx="6858000" cy="1376338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061085" marR="5080" indent="-619760">
              <a:lnSpc>
                <a:spcPts val="5710"/>
              </a:lnSpc>
              <a:spcBef>
                <a:spcPts val="259"/>
              </a:spcBef>
            </a:pPr>
            <a:r>
              <a:rPr lang="en-US" sz="2400" dirty="0"/>
              <a:t>how big each step is toward finding the minimum of a cost function</a:t>
            </a:r>
            <a:endParaRPr sz="3800" spc="-20" dirty="0">
              <a:ea typeface="+mn-e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862852" y="494771"/>
            <a:ext cx="6611471" cy="1513683"/>
          </a:xfrm>
          <a:prstGeom prst="rect">
            <a:avLst/>
          </a:prstGeom>
        </p:spPr>
        <p:txBody>
          <a:bodyPr vert="horz" wrap="square" lIns="0" tIns="267144" rIns="0" bIns="0" rtlCol="0">
            <a:spAutoFit/>
          </a:bodyPr>
          <a:lstStyle/>
          <a:p>
            <a:pPr marL="1089660">
              <a:lnSpc>
                <a:spcPct val="100000"/>
              </a:lnSpc>
              <a:spcBef>
                <a:spcPts val="130"/>
              </a:spcBef>
            </a:pPr>
            <a:r>
              <a:rPr sz="4800" dirty="0">
                <a:solidFill>
                  <a:srgbClr val="59118E"/>
                </a:solidFill>
                <a:latin typeface="Verdana"/>
                <a:ea typeface="+mj-ea"/>
              </a:rPr>
              <a:t>Learning Rate</a:t>
            </a:r>
            <a:r>
              <a:rPr lang="en-US" sz="4800" dirty="0">
                <a:solidFill>
                  <a:srgbClr val="59118E"/>
                </a:solidFill>
                <a:latin typeface="Verdana"/>
                <a:ea typeface="+mj-ea"/>
              </a:rPr>
              <a:t>:</a:t>
            </a:r>
          </a:p>
          <a:p>
            <a:pPr marL="1089660">
              <a:lnSpc>
                <a:spcPct val="100000"/>
              </a:lnSpc>
              <a:spcBef>
                <a:spcPts val="130"/>
              </a:spcBef>
            </a:pPr>
            <a:r>
              <a:rPr lang="en-US" sz="3200" dirty="0">
                <a:solidFill>
                  <a:srgbClr val="59118E"/>
                </a:solidFill>
                <a:latin typeface="Verdana"/>
                <a:ea typeface="+mj-ea"/>
              </a:rPr>
              <a:t>    A key parameter</a:t>
            </a:r>
            <a:endParaRPr sz="3200" dirty="0">
              <a:solidFill>
                <a:srgbClr val="59118E"/>
              </a:solidFill>
              <a:latin typeface="Verdan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6331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47394" y="2781935"/>
            <a:ext cx="4726940" cy="14395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>
                <a:latin typeface="Verdana"/>
                <a:cs typeface="Verdana"/>
              </a:rPr>
              <a:t>If</a:t>
            </a:r>
            <a:r>
              <a:rPr sz="2000" spc="5">
                <a:latin typeface="Verdana"/>
                <a:cs typeface="Verdana"/>
              </a:rPr>
              <a:t> </a:t>
            </a:r>
            <a:r>
              <a:rPr sz="2000" i="1" spc="229">
                <a:latin typeface="Cambria Math"/>
                <a:cs typeface="Cambria Math"/>
              </a:rPr>
              <a:t>a</a:t>
            </a:r>
            <a:r>
              <a:rPr sz="2000" i="1" spc="360">
                <a:latin typeface="Cambria Math"/>
                <a:cs typeface="Cambria Math"/>
              </a:rPr>
              <a:t> </a:t>
            </a:r>
            <a:r>
              <a:rPr sz="2000" spc="-120">
                <a:latin typeface="Verdana"/>
                <a:cs typeface="Verdana"/>
              </a:rPr>
              <a:t>i</a:t>
            </a:r>
            <a:r>
              <a:rPr lang="en-US" sz="2000" spc="-120">
                <a:latin typeface="Verdana"/>
                <a:cs typeface="Verdana"/>
              </a:rPr>
              <a:t>s</a:t>
            </a:r>
            <a:r>
              <a:rPr sz="2000" spc="-45">
                <a:latin typeface="Verdana"/>
                <a:cs typeface="Verdana"/>
              </a:rPr>
              <a:t> </a:t>
            </a:r>
            <a:r>
              <a:rPr sz="2000">
                <a:latin typeface="Verdana"/>
                <a:cs typeface="Verdana"/>
              </a:rPr>
              <a:t>too</a:t>
            </a:r>
            <a:r>
              <a:rPr sz="2000" spc="-60">
                <a:latin typeface="Verdana"/>
                <a:cs typeface="Verdana"/>
              </a:rPr>
              <a:t> </a:t>
            </a:r>
            <a:r>
              <a:rPr sz="2000" spc="150">
                <a:latin typeface="Verdana"/>
                <a:cs typeface="Verdana"/>
              </a:rPr>
              <a:t>large.</a:t>
            </a:r>
            <a:endParaRPr sz="2000">
              <a:latin typeface="Verdana"/>
              <a:cs typeface="Verdana"/>
            </a:endParaRPr>
          </a:p>
          <a:p>
            <a:pPr marL="26670">
              <a:lnSpc>
                <a:spcPct val="100000"/>
              </a:lnSpc>
              <a:spcBef>
                <a:spcPts val="1485"/>
              </a:spcBef>
            </a:pPr>
            <a:r>
              <a:rPr sz="2000">
                <a:latin typeface="Verdana"/>
                <a:cs typeface="Verdana"/>
              </a:rPr>
              <a:t>Gradient</a:t>
            </a:r>
            <a:r>
              <a:rPr sz="2000" spc="-125">
                <a:latin typeface="Verdana"/>
                <a:cs typeface="Verdana"/>
              </a:rPr>
              <a:t> </a:t>
            </a:r>
            <a:r>
              <a:rPr sz="2000">
                <a:latin typeface="Verdana"/>
                <a:cs typeface="Verdana"/>
              </a:rPr>
              <a:t>descent</a:t>
            </a:r>
            <a:r>
              <a:rPr sz="2000" spc="-35">
                <a:latin typeface="Verdana"/>
                <a:cs typeface="Verdana"/>
              </a:rPr>
              <a:t> </a:t>
            </a:r>
            <a:r>
              <a:rPr sz="2000" spc="-20">
                <a:latin typeface="Verdana"/>
                <a:cs typeface="Verdana"/>
              </a:rPr>
              <a:t>may:</a:t>
            </a:r>
            <a:endParaRPr sz="2000">
              <a:latin typeface="Verdana"/>
              <a:cs typeface="Verdana"/>
            </a:endParaRPr>
          </a:p>
          <a:p>
            <a:pPr marL="407034" indent="-199390">
              <a:lnSpc>
                <a:spcPct val="100000"/>
              </a:lnSpc>
              <a:spcBef>
                <a:spcPts val="5"/>
              </a:spcBef>
              <a:buChar char="-"/>
              <a:tabLst>
                <a:tab pos="407034" algn="l"/>
              </a:tabLst>
            </a:pPr>
            <a:r>
              <a:rPr sz="2000">
                <a:latin typeface="Verdana"/>
                <a:cs typeface="Verdana"/>
              </a:rPr>
              <a:t>Overshoot,</a:t>
            </a:r>
            <a:r>
              <a:rPr sz="2000" spc="-45">
                <a:latin typeface="Verdana"/>
                <a:cs typeface="Verdana"/>
              </a:rPr>
              <a:t> </a:t>
            </a:r>
            <a:r>
              <a:rPr sz="2000">
                <a:latin typeface="Verdana"/>
                <a:cs typeface="Verdana"/>
              </a:rPr>
              <a:t>never</a:t>
            </a:r>
            <a:r>
              <a:rPr sz="2000" spc="-25">
                <a:latin typeface="Verdana"/>
                <a:cs typeface="Verdana"/>
              </a:rPr>
              <a:t> </a:t>
            </a:r>
            <a:r>
              <a:rPr sz="2000">
                <a:latin typeface="Verdana"/>
                <a:cs typeface="Verdana"/>
              </a:rPr>
              <a:t>reach</a:t>
            </a:r>
            <a:r>
              <a:rPr sz="2000" spc="-70">
                <a:latin typeface="Verdana"/>
                <a:cs typeface="Verdana"/>
              </a:rPr>
              <a:t> </a:t>
            </a:r>
            <a:r>
              <a:rPr sz="2000" spc="-10">
                <a:latin typeface="Verdana"/>
                <a:cs typeface="Verdana"/>
              </a:rPr>
              <a:t>minimum</a:t>
            </a:r>
            <a:endParaRPr sz="2000">
              <a:latin typeface="Verdana"/>
              <a:cs typeface="Verdana"/>
            </a:endParaRPr>
          </a:p>
          <a:p>
            <a:pPr marL="407034" indent="-199390">
              <a:lnSpc>
                <a:spcPct val="100000"/>
              </a:lnSpc>
              <a:spcBef>
                <a:spcPts val="5"/>
              </a:spcBef>
              <a:buChar char="-"/>
              <a:tabLst>
                <a:tab pos="407034" algn="l"/>
              </a:tabLst>
            </a:pPr>
            <a:r>
              <a:rPr sz="2000">
                <a:latin typeface="Verdana"/>
                <a:cs typeface="Verdana"/>
              </a:rPr>
              <a:t>Fail</a:t>
            </a:r>
            <a:r>
              <a:rPr sz="2000" spc="-15">
                <a:latin typeface="Verdana"/>
                <a:cs typeface="Verdana"/>
              </a:rPr>
              <a:t> </a:t>
            </a:r>
            <a:r>
              <a:rPr sz="2000">
                <a:latin typeface="Verdana"/>
                <a:cs typeface="Verdana"/>
              </a:rPr>
              <a:t>to</a:t>
            </a:r>
            <a:r>
              <a:rPr sz="2000" spc="-15">
                <a:latin typeface="Verdana"/>
                <a:cs typeface="Verdana"/>
              </a:rPr>
              <a:t> </a:t>
            </a:r>
            <a:r>
              <a:rPr sz="2000">
                <a:latin typeface="Verdana"/>
                <a:cs typeface="Verdana"/>
              </a:rPr>
              <a:t>converge,</a:t>
            </a:r>
            <a:r>
              <a:rPr sz="2000" spc="-50">
                <a:latin typeface="Verdana"/>
                <a:cs typeface="Verdana"/>
              </a:rPr>
              <a:t> </a:t>
            </a:r>
            <a:r>
              <a:rPr sz="2000" spc="-10">
                <a:latin typeface="Verdana"/>
                <a:cs typeface="Verdana"/>
              </a:rPr>
              <a:t>diverge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7394" y="1580122"/>
            <a:ext cx="3978275" cy="76644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610"/>
              </a:spcBef>
            </a:pPr>
            <a:r>
              <a:rPr sz="2000">
                <a:latin typeface="Verdana"/>
                <a:cs typeface="Verdana"/>
              </a:rPr>
              <a:t>If</a:t>
            </a:r>
            <a:r>
              <a:rPr sz="2000" spc="5">
                <a:latin typeface="Verdana"/>
                <a:cs typeface="Verdana"/>
              </a:rPr>
              <a:t> </a:t>
            </a:r>
            <a:r>
              <a:rPr sz="2000" i="1" spc="229">
                <a:latin typeface="Cambria Math"/>
                <a:cs typeface="Cambria Math"/>
              </a:rPr>
              <a:t>a</a:t>
            </a:r>
            <a:r>
              <a:rPr sz="2000" i="1" spc="360">
                <a:latin typeface="Cambria Math"/>
                <a:cs typeface="Cambria Math"/>
              </a:rPr>
              <a:t> </a:t>
            </a:r>
            <a:r>
              <a:rPr sz="2000" spc="-120">
                <a:latin typeface="Verdana"/>
                <a:cs typeface="Verdana"/>
              </a:rPr>
              <a:t>i</a:t>
            </a:r>
            <a:r>
              <a:rPr lang="en-US" sz="2000" spc="-120">
                <a:latin typeface="Verdana"/>
                <a:cs typeface="Verdana"/>
              </a:rPr>
              <a:t>s</a:t>
            </a:r>
            <a:r>
              <a:rPr sz="2000" spc="-45">
                <a:latin typeface="Verdana"/>
                <a:cs typeface="Verdana"/>
              </a:rPr>
              <a:t> </a:t>
            </a:r>
            <a:r>
              <a:rPr sz="2000">
                <a:latin typeface="Verdana"/>
                <a:cs typeface="Verdana"/>
              </a:rPr>
              <a:t>too</a:t>
            </a:r>
            <a:r>
              <a:rPr sz="2000" spc="-60">
                <a:latin typeface="Verdana"/>
                <a:cs typeface="Verdana"/>
              </a:rPr>
              <a:t> </a:t>
            </a:r>
            <a:r>
              <a:rPr lang="en-US" sz="2000" spc="85">
                <a:latin typeface="Verdana"/>
                <a:cs typeface="Verdana"/>
              </a:rPr>
              <a:t>s</a:t>
            </a:r>
            <a:r>
              <a:rPr sz="2000" spc="85">
                <a:latin typeface="Verdana"/>
                <a:cs typeface="Verdana"/>
              </a:rPr>
              <a:t>mall.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000">
                <a:latin typeface="Verdana"/>
                <a:cs typeface="Verdana"/>
              </a:rPr>
              <a:t>Gradient</a:t>
            </a:r>
            <a:r>
              <a:rPr sz="2000" spc="-130">
                <a:latin typeface="Verdana"/>
                <a:cs typeface="Verdana"/>
              </a:rPr>
              <a:t> </a:t>
            </a:r>
            <a:r>
              <a:rPr sz="2000">
                <a:latin typeface="Verdana"/>
                <a:cs typeface="Verdana"/>
              </a:rPr>
              <a:t>descent</a:t>
            </a:r>
            <a:r>
              <a:rPr sz="2000" spc="-45">
                <a:latin typeface="Verdana"/>
                <a:cs typeface="Verdana"/>
              </a:rPr>
              <a:t> </a:t>
            </a:r>
            <a:r>
              <a:rPr sz="2000">
                <a:latin typeface="Verdana"/>
                <a:cs typeface="Verdana"/>
              </a:rPr>
              <a:t>may</a:t>
            </a:r>
            <a:r>
              <a:rPr sz="2000" spc="5">
                <a:latin typeface="Verdana"/>
                <a:cs typeface="Verdana"/>
              </a:rPr>
              <a:t> </a:t>
            </a:r>
            <a:r>
              <a:rPr sz="2000">
                <a:latin typeface="Verdana"/>
                <a:cs typeface="Verdana"/>
              </a:rPr>
              <a:t>be</a:t>
            </a:r>
            <a:r>
              <a:rPr sz="2000" spc="-5">
                <a:latin typeface="Verdana"/>
                <a:cs typeface="Verdana"/>
              </a:rPr>
              <a:t> </a:t>
            </a:r>
            <a:r>
              <a:rPr sz="2000" spc="-10">
                <a:latin typeface="Verdana"/>
                <a:cs typeface="Verdana"/>
              </a:rPr>
              <a:t>slow.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67450" y="2343150"/>
            <a:ext cx="2409825" cy="1907539"/>
            <a:chOff x="6267450" y="2343150"/>
            <a:chExt cx="2409825" cy="1907539"/>
          </a:xfrm>
        </p:grpSpPr>
        <p:sp>
          <p:nvSpPr>
            <p:cNvPr id="6" name="object 6"/>
            <p:cNvSpPr/>
            <p:nvPr/>
          </p:nvSpPr>
          <p:spPr>
            <a:xfrm>
              <a:off x="6438900" y="3800475"/>
              <a:ext cx="773430" cy="0"/>
            </a:xfrm>
            <a:custGeom>
              <a:avLst/>
              <a:gdLst/>
              <a:ahLst/>
              <a:cxnLst/>
              <a:rect l="l" t="t" r="r" b="b"/>
              <a:pathLst>
                <a:path w="773429">
                  <a:moveTo>
                    <a:pt x="773176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285F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43729" y="2343150"/>
              <a:ext cx="228600" cy="1907539"/>
            </a:xfrm>
            <a:custGeom>
              <a:avLst/>
              <a:gdLst/>
              <a:ahLst/>
              <a:cxnLst/>
              <a:rect l="l" t="t" r="r" b="b"/>
              <a:pathLst>
                <a:path w="228600" h="1907539">
                  <a:moveTo>
                    <a:pt x="114220" y="59435"/>
                  </a:moveTo>
                  <a:lnTo>
                    <a:pt x="95170" y="82295"/>
                  </a:lnTo>
                  <a:lnTo>
                    <a:pt x="95170" y="1907133"/>
                  </a:lnTo>
                  <a:lnTo>
                    <a:pt x="133270" y="1907133"/>
                  </a:lnTo>
                  <a:lnTo>
                    <a:pt x="133270" y="82295"/>
                  </a:lnTo>
                  <a:lnTo>
                    <a:pt x="114220" y="59435"/>
                  </a:lnTo>
                  <a:close/>
                </a:path>
                <a:path w="228600" h="1907539">
                  <a:moveTo>
                    <a:pt x="114220" y="0"/>
                  </a:moveTo>
                  <a:lnTo>
                    <a:pt x="4365" y="131825"/>
                  </a:lnTo>
                  <a:lnTo>
                    <a:pt x="760" y="138495"/>
                  </a:lnTo>
                  <a:lnTo>
                    <a:pt x="0" y="145748"/>
                  </a:lnTo>
                  <a:lnTo>
                    <a:pt x="2026" y="152739"/>
                  </a:lnTo>
                  <a:lnTo>
                    <a:pt x="6778" y="158623"/>
                  </a:lnTo>
                  <a:lnTo>
                    <a:pt x="13448" y="162228"/>
                  </a:lnTo>
                  <a:lnTo>
                    <a:pt x="20701" y="162988"/>
                  </a:lnTo>
                  <a:lnTo>
                    <a:pt x="27691" y="160962"/>
                  </a:lnTo>
                  <a:lnTo>
                    <a:pt x="33575" y="156210"/>
                  </a:lnTo>
                  <a:lnTo>
                    <a:pt x="95170" y="82295"/>
                  </a:lnTo>
                  <a:lnTo>
                    <a:pt x="95170" y="29718"/>
                  </a:lnTo>
                  <a:lnTo>
                    <a:pt x="138985" y="29718"/>
                  </a:lnTo>
                  <a:lnTo>
                    <a:pt x="114220" y="0"/>
                  </a:lnTo>
                  <a:close/>
                </a:path>
                <a:path w="228600" h="1907539">
                  <a:moveTo>
                    <a:pt x="138985" y="29718"/>
                  </a:moveTo>
                  <a:lnTo>
                    <a:pt x="133270" y="29718"/>
                  </a:lnTo>
                  <a:lnTo>
                    <a:pt x="133270" y="82295"/>
                  </a:lnTo>
                  <a:lnTo>
                    <a:pt x="194865" y="156210"/>
                  </a:lnTo>
                  <a:lnTo>
                    <a:pt x="200749" y="160962"/>
                  </a:lnTo>
                  <a:lnTo>
                    <a:pt x="207740" y="162988"/>
                  </a:lnTo>
                  <a:lnTo>
                    <a:pt x="214993" y="162228"/>
                  </a:lnTo>
                  <a:lnTo>
                    <a:pt x="221662" y="158623"/>
                  </a:lnTo>
                  <a:lnTo>
                    <a:pt x="226415" y="152739"/>
                  </a:lnTo>
                  <a:lnTo>
                    <a:pt x="228441" y="145748"/>
                  </a:lnTo>
                  <a:lnTo>
                    <a:pt x="227681" y="138495"/>
                  </a:lnTo>
                  <a:lnTo>
                    <a:pt x="224075" y="131825"/>
                  </a:lnTo>
                  <a:lnTo>
                    <a:pt x="138985" y="29718"/>
                  </a:lnTo>
                  <a:close/>
                </a:path>
                <a:path w="228600" h="1907539">
                  <a:moveTo>
                    <a:pt x="133270" y="29718"/>
                  </a:moveTo>
                  <a:lnTo>
                    <a:pt x="95170" y="29718"/>
                  </a:lnTo>
                  <a:lnTo>
                    <a:pt x="95170" y="82295"/>
                  </a:lnTo>
                  <a:lnTo>
                    <a:pt x="114220" y="59435"/>
                  </a:lnTo>
                  <a:lnTo>
                    <a:pt x="99615" y="41910"/>
                  </a:lnTo>
                  <a:lnTo>
                    <a:pt x="133270" y="41910"/>
                  </a:lnTo>
                  <a:lnTo>
                    <a:pt x="133270" y="29718"/>
                  </a:lnTo>
                  <a:close/>
                </a:path>
                <a:path w="228600" h="1907539">
                  <a:moveTo>
                    <a:pt x="133270" y="41910"/>
                  </a:moveTo>
                  <a:lnTo>
                    <a:pt x="128825" y="41910"/>
                  </a:lnTo>
                  <a:lnTo>
                    <a:pt x="114220" y="59435"/>
                  </a:lnTo>
                  <a:lnTo>
                    <a:pt x="133270" y="82295"/>
                  </a:lnTo>
                  <a:lnTo>
                    <a:pt x="133270" y="41910"/>
                  </a:lnTo>
                  <a:close/>
                </a:path>
                <a:path w="228600" h="1907539">
                  <a:moveTo>
                    <a:pt x="128825" y="41910"/>
                  </a:moveTo>
                  <a:lnTo>
                    <a:pt x="99615" y="41910"/>
                  </a:lnTo>
                  <a:lnTo>
                    <a:pt x="114220" y="59435"/>
                  </a:lnTo>
                  <a:lnTo>
                    <a:pt x="128825" y="419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67450" y="3933901"/>
              <a:ext cx="2409825" cy="228600"/>
            </a:xfrm>
            <a:custGeom>
              <a:avLst/>
              <a:gdLst/>
              <a:ahLst/>
              <a:cxnLst/>
              <a:rect l="l" t="t" r="r" b="b"/>
              <a:pathLst>
                <a:path w="2409825" h="228600">
                  <a:moveTo>
                    <a:pt x="2350104" y="114223"/>
                  </a:moveTo>
                  <a:lnTo>
                    <a:pt x="2253360" y="194843"/>
                  </a:lnTo>
                  <a:lnTo>
                    <a:pt x="2248608" y="200738"/>
                  </a:lnTo>
                  <a:lnTo>
                    <a:pt x="2246582" y="207749"/>
                  </a:lnTo>
                  <a:lnTo>
                    <a:pt x="2247342" y="215013"/>
                  </a:lnTo>
                  <a:lnTo>
                    <a:pt x="2250948" y="221665"/>
                  </a:lnTo>
                  <a:lnTo>
                    <a:pt x="2256831" y="226408"/>
                  </a:lnTo>
                  <a:lnTo>
                    <a:pt x="2263822" y="228447"/>
                  </a:lnTo>
                  <a:lnTo>
                    <a:pt x="2271075" y="227705"/>
                  </a:lnTo>
                  <a:lnTo>
                    <a:pt x="2277745" y="224104"/>
                  </a:lnTo>
                  <a:lnTo>
                    <a:pt x="2386716" y="133273"/>
                  </a:lnTo>
                  <a:lnTo>
                    <a:pt x="2379853" y="133273"/>
                  </a:lnTo>
                  <a:lnTo>
                    <a:pt x="2379853" y="128854"/>
                  </a:lnTo>
                  <a:lnTo>
                    <a:pt x="2367660" y="128854"/>
                  </a:lnTo>
                  <a:lnTo>
                    <a:pt x="2350104" y="114223"/>
                  </a:lnTo>
                  <a:close/>
                </a:path>
                <a:path w="2409825" h="228600">
                  <a:moveTo>
                    <a:pt x="2327244" y="95173"/>
                  </a:moveTo>
                  <a:lnTo>
                    <a:pt x="0" y="95173"/>
                  </a:lnTo>
                  <a:lnTo>
                    <a:pt x="0" y="133273"/>
                  </a:lnTo>
                  <a:lnTo>
                    <a:pt x="2327244" y="133273"/>
                  </a:lnTo>
                  <a:lnTo>
                    <a:pt x="2350104" y="114223"/>
                  </a:lnTo>
                  <a:lnTo>
                    <a:pt x="2327244" y="95173"/>
                  </a:lnTo>
                  <a:close/>
                </a:path>
                <a:path w="2409825" h="228600">
                  <a:moveTo>
                    <a:pt x="2386716" y="95173"/>
                  </a:moveTo>
                  <a:lnTo>
                    <a:pt x="2379853" y="95173"/>
                  </a:lnTo>
                  <a:lnTo>
                    <a:pt x="2379853" y="133273"/>
                  </a:lnTo>
                  <a:lnTo>
                    <a:pt x="2386716" y="133273"/>
                  </a:lnTo>
                  <a:lnTo>
                    <a:pt x="2409571" y="114223"/>
                  </a:lnTo>
                  <a:lnTo>
                    <a:pt x="2386716" y="95173"/>
                  </a:lnTo>
                  <a:close/>
                </a:path>
                <a:path w="2409825" h="228600">
                  <a:moveTo>
                    <a:pt x="2367660" y="99593"/>
                  </a:moveTo>
                  <a:lnTo>
                    <a:pt x="2350104" y="114223"/>
                  </a:lnTo>
                  <a:lnTo>
                    <a:pt x="2367660" y="128854"/>
                  </a:lnTo>
                  <a:lnTo>
                    <a:pt x="2367660" y="99593"/>
                  </a:lnTo>
                  <a:close/>
                </a:path>
                <a:path w="2409825" h="228600">
                  <a:moveTo>
                    <a:pt x="2379853" y="99593"/>
                  </a:moveTo>
                  <a:lnTo>
                    <a:pt x="2367660" y="99593"/>
                  </a:lnTo>
                  <a:lnTo>
                    <a:pt x="2367660" y="128854"/>
                  </a:lnTo>
                  <a:lnTo>
                    <a:pt x="2379853" y="128854"/>
                  </a:lnTo>
                  <a:lnTo>
                    <a:pt x="2379853" y="99593"/>
                  </a:lnTo>
                  <a:close/>
                </a:path>
                <a:path w="2409825" h="228600">
                  <a:moveTo>
                    <a:pt x="2263822" y="0"/>
                  </a:moveTo>
                  <a:lnTo>
                    <a:pt x="2256831" y="2039"/>
                  </a:lnTo>
                  <a:lnTo>
                    <a:pt x="2250948" y="6781"/>
                  </a:lnTo>
                  <a:lnTo>
                    <a:pt x="2247342" y="13433"/>
                  </a:lnTo>
                  <a:lnTo>
                    <a:pt x="2246582" y="20697"/>
                  </a:lnTo>
                  <a:lnTo>
                    <a:pt x="2248608" y="27709"/>
                  </a:lnTo>
                  <a:lnTo>
                    <a:pt x="2253360" y="33604"/>
                  </a:lnTo>
                  <a:lnTo>
                    <a:pt x="2350104" y="114223"/>
                  </a:lnTo>
                  <a:lnTo>
                    <a:pt x="2367660" y="99593"/>
                  </a:lnTo>
                  <a:lnTo>
                    <a:pt x="2379853" y="99593"/>
                  </a:lnTo>
                  <a:lnTo>
                    <a:pt x="2379853" y="95173"/>
                  </a:lnTo>
                  <a:lnTo>
                    <a:pt x="2386716" y="95173"/>
                  </a:lnTo>
                  <a:lnTo>
                    <a:pt x="2277745" y="4343"/>
                  </a:lnTo>
                  <a:lnTo>
                    <a:pt x="2271075" y="741"/>
                  </a:lnTo>
                  <a:lnTo>
                    <a:pt x="2263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6267450" y="180974"/>
            <a:ext cx="2409825" cy="1907539"/>
          </a:xfrm>
          <a:custGeom>
            <a:avLst/>
            <a:gdLst/>
            <a:ahLst/>
            <a:cxnLst/>
            <a:rect l="l" t="t" r="r" b="b"/>
            <a:pathLst>
              <a:path w="2409825" h="1907539">
                <a:moveTo>
                  <a:pt x="2409571" y="1704975"/>
                </a:moveTo>
                <a:lnTo>
                  <a:pt x="2386711" y="1685925"/>
                </a:lnTo>
                <a:lnTo>
                  <a:pt x="2277745" y="1595120"/>
                </a:lnTo>
                <a:lnTo>
                  <a:pt x="2271064" y="1591525"/>
                </a:lnTo>
                <a:lnTo>
                  <a:pt x="2246579" y="1611464"/>
                </a:lnTo>
                <a:lnTo>
                  <a:pt x="2248598" y="1618449"/>
                </a:lnTo>
                <a:lnTo>
                  <a:pt x="2253361" y="1624330"/>
                </a:lnTo>
                <a:lnTo>
                  <a:pt x="2327275" y="1685925"/>
                </a:lnTo>
                <a:lnTo>
                  <a:pt x="209550" y="1685925"/>
                </a:lnTo>
                <a:lnTo>
                  <a:pt x="209550" y="82296"/>
                </a:lnTo>
                <a:lnTo>
                  <a:pt x="271145" y="156210"/>
                </a:lnTo>
                <a:lnTo>
                  <a:pt x="277025" y="160972"/>
                </a:lnTo>
                <a:lnTo>
                  <a:pt x="284010" y="162991"/>
                </a:lnTo>
                <a:lnTo>
                  <a:pt x="291261" y="162229"/>
                </a:lnTo>
                <a:lnTo>
                  <a:pt x="297942" y="158623"/>
                </a:lnTo>
                <a:lnTo>
                  <a:pt x="302691" y="152742"/>
                </a:lnTo>
                <a:lnTo>
                  <a:pt x="304711" y="145757"/>
                </a:lnTo>
                <a:lnTo>
                  <a:pt x="303949" y="138506"/>
                </a:lnTo>
                <a:lnTo>
                  <a:pt x="300355" y="131826"/>
                </a:lnTo>
                <a:lnTo>
                  <a:pt x="215265" y="29718"/>
                </a:lnTo>
                <a:lnTo>
                  <a:pt x="190500" y="0"/>
                </a:lnTo>
                <a:lnTo>
                  <a:pt x="80645" y="131826"/>
                </a:lnTo>
                <a:lnTo>
                  <a:pt x="77038" y="138506"/>
                </a:lnTo>
                <a:lnTo>
                  <a:pt x="76276" y="145757"/>
                </a:lnTo>
                <a:lnTo>
                  <a:pt x="78295" y="152742"/>
                </a:lnTo>
                <a:lnTo>
                  <a:pt x="83058" y="158623"/>
                </a:lnTo>
                <a:lnTo>
                  <a:pt x="89725" y="162229"/>
                </a:lnTo>
                <a:lnTo>
                  <a:pt x="96977" y="162991"/>
                </a:lnTo>
                <a:lnTo>
                  <a:pt x="103962" y="160972"/>
                </a:lnTo>
                <a:lnTo>
                  <a:pt x="109855" y="156210"/>
                </a:lnTo>
                <a:lnTo>
                  <a:pt x="171450" y="82296"/>
                </a:lnTo>
                <a:lnTo>
                  <a:pt x="171450" y="1685925"/>
                </a:lnTo>
                <a:lnTo>
                  <a:pt x="0" y="1685925"/>
                </a:lnTo>
                <a:lnTo>
                  <a:pt x="0" y="1724025"/>
                </a:lnTo>
                <a:lnTo>
                  <a:pt x="171450" y="1724025"/>
                </a:lnTo>
                <a:lnTo>
                  <a:pt x="171450" y="1907159"/>
                </a:lnTo>
                <a:lnTo>
                  <a:pt x="209550" y="1907159"/>
                </a:lnTo>
                <a:lnTo>
                  <a:pt x="209550" y="1724025"/>
                </a:lnTo>
                <a:lnTo>
                  <a:pt x="2327275" y="1724025"/>
                </a:lnTo>
                <a:lnTo>
                  <a:pt x="2253361" y="1785620"/>
                </a:lnTo>
                <a:lnTo>
                  <a:pt x="2248598" y="1791512"/>
                </a:lnTo>
                <a:lnTo>
                  <a:pt x="2246579" y="1798497"/>
                </a:lnTo>
                <a:lnTo>
                  <a:pt x="2247341" y="1805749"/>
                </a:lnTo>
                <a:lnTo>
                  <a:pt x="2250948" y="1812417"/>
                </a:lnTo>
                <a:lnTo>
                  <a:pt x="2256828" y="1817179"/>
                </a:lnTo>
                <a:lnTo>
                  <a:pt x="2263813" y="1819198"/>
                </a:lnTo>
                <a:lnTo>
                  <a:pt x="2271064" y="1818436"/>
                </a:lnTo>
                <a:lnTo>
                  <a:pt x="2277745" y="1814830"/>
                </a:lnTo>
                <a:lnTo>
                  <a:pt x="2386711" y="1724025"/>
                </a:lnTo>
                <a:lnTo>
                  <a:pt x="2409571" y="17049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54645" y="1857438"/>
            <a:ext cx="21590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50">
                <a:latin typeface="Cambria Math"/>
                <a:cs typeface="Cambria Math"/>
              </a:rPr>
              <a:t>w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85153" y="495300"/>
            <a:ext cx="1949450" cy="1240790"/>
          </a:xfrm>
          <a:custGeom>
            <a:avLst/>
            <a:gdLst/>
            <a:ahLst/>
            <a:cxnLst/>
            <a:rect l="l" t="t" r="r" b="b"/>
            <a:pathLst>
              <a:path w="1949450" h="1240789">
                <a:moveTo>
                  <a:pt x="6146" y="0"/>
                </a:moveTo>
                <a:lnTo>
                  <a:pt x="2074" y="46707"/>
                </a:lnTo>
                <a:lnTo>
                  <a:pt x="7" y="94930"/>
                </a:lnTo>
                <a:lnTo>
                  <a:pt x="0" y="144189"/>
                </a:lnTo>
                <a:lnTo>
                  <a:pt x="2104" y="194004"/>
                </a:lnTo>
                <a:lnTo>
                  <a:pt x="6373" y="243893"/>
                </a:lnTo>
                <a:lnTo>
                  <a:pt x="12861" y="293377"/>
                </a:lnTo>
                <a:lnTo>
                  <a:pt x="21621" y="341975"/>
                </a:lnTo>
                <a:lnTo>
                  <a:pt x="32705" y="389208"/>
                </a:lnTo>
                <a:lnTo>
                  <a:pt x="46168" y="434594"/>
                </a:lnTo>
                <a:lnTo>
                  <a:pt x="62062" y="477653"/>
                </a:lnTo>
                <a:lnTo>
                  <a:pt x="80441" y="517905"/>
                </a:lnTo>
                <a:lnTo>
                  <a:pt x="103542" y="566566"/>
                </a:lnTo>
                <a:lnTo>
                  <a:pt x="125562" y="612007"/>
                </a:lnTo>
                <a:lnTo>
                  <a:pt x="147581" y="654797"/>
                </a:lnTo>
                <a:lnTo>
                  <a:pt x="170683" y="695509"/>
                </a:lnTo>
                <a:lnTo>
                  <a:pt x="195948" y="734712"/>
                </a:lnTo>
                <a:lnTo>
                  <a:pt x="224459" y="772978"/>
                </a:lnTo>
                <a:lnTo>
                  <a:pt x="257297" y="810877"/>
                </a:lnTo>
                <a:lnTo>
                  <a:pt x="295544" y="848979"/>
                </a:lnTo>
                <a:lnTo>
                  <a:pt x="340283" y="887857"/>
                </a:lnTo>
                <a:lnTo>
                  <a:pt x="367682" y="923049"/>
                </a:lnTo>
                <a:lnTo>
                  <a:pt x="397948" y="960452"/>
                </a:lnTo>
                <a:lnTo>
                  <a:pt x="430806" y="999051"/>
                </a:lnTo>
                <a:lnTo>
                  <a:pt x="465984" y="1037834"/>
                </a:lnTo>
                <a:lnTo>
                  <a:pt x="503211" y="1075788"/>
                </a:lnTo>
                <a:lnTo>
                  <a:pt x="542213" y="1111900"/>
                </a:lnTo>
                <a:lnTo>
                  <a:pt x="582717" y="1145158"/>
                </a:lnTo>
                <a:lnTo>
                  <a:pt x="624452" y="1174547"/>
                </a:lnTo>
                <a:lnTo>
                  <a:pt x="667145" y="1199056"/>
                </a:lnTo>
                <a:lnTo>
                  <a:pt x="710523" y="1217671"/>
                </a:lnTo>
                <a:lnTo>
                  <a:pt x="754314" y="1229380"/>
                </a:lnTo>
                <a:lnTo>
                  <a:pt x="798245" y="1233170"/>
                </a:lnTo>
                <a:lnTo>
                  <a:pt x="838005" y="1238613"/>
                </a:lnTo>
                <a:lnTo>
                  <a:pt x="884123" y="1240789"/>
                </a:lnTo>
                <a:lnTo>
                  <a:pt x="935130" y="1239976"/>
                </a:lnTo>
                <a:lnTo>
                  <a:pt x="989556" y="1236452"/>
                </a:lnTo>
                <a:lnTo>
                  <a:pt x="1045931" y="1230496"/>
                </a:lnTo>
                <a:lnTo>
                  <a:pt x="1102786" y="1222385"/>
                </a:lnTo>
                <a:lnTo>
                  <a:pt x="1158651" y="1212399"/>
                </a:lnTo>
                <a:lnTo>
                  <a:pt x="1212057" y="1200814"/>
                </a:lnTo>
                <a:lnTo>
                  <a:pt x="1261533" y="1187910"/>
                </a:lnTo>
                <a:lnTo>
                  <a:pt x="1305611" y="1173964"/>
                </a:lnTo>
                <a:lnTo>
                  <a:pt x="1342821" y="1159255"/>
                </a:lnTo>
                <a:lnTo>
                  <a:pt x="1396243" y="1136175"/>
                </a:lnTo>
                <a:lnTo>
                  <a:pt x="1440610" y="1109313"/>
                </a:lnTo>
                <a:lnTo>
                  <a:pt x="1478094" y="1079212"/>
                </a:lnTo>
                <a:lnTo>
                  <a:pt x="1510869" y="1046414"/>
                </a:lnTo>
                <a:lnTo>
                  <a:pt x="1541107" y="1011462"/>
                </a:lnTo>
                <a:lnTo>
                  <a:pt x="1570981" y="974896"/>
                </a:lnTo>
                <a:lnTo>
                  <a:pt x="1602663" y="937260"/>
                </a:lnTo>
                <a:lnTo>
                  <a:pt x="1625647" y="900957"/>
                </a:lnTo>
                <a:lnTo>
                  <a:pt x="1652104" y="862818"/>
                </a:lnTo>
                <a:lnTo>
                  <a:pt x="1681031" y="822818"/>
                </a:lnTo>
                <a:lnTo>
                  <a:pt x="1711422" y="780938"/>
                </a:lnTo>
                <a:lnTo>
                  <a:pt x="1742273" y="737153"/>
                </a:lnTo>
                <a:lnTo>
                  <a:pt x="1772579" y="691444"/>
                </a:lnTo>
                <a:lnTo>
                  <a:pt x="1801336" y="643787"/>
                </a:lnTo>
                <a:lnTo>
                  <a:pt x="1827540" y="594161"/>
                </a:lnTo>
                <a:lnTo>
                  <a:pt x="1850186" y="542544"/>
                </a:lnTo>
                <a:lnTo>
                  <a:pt x="1864046" y="496417"/>
                </a:lnTo>
                <a:lnTo>
                  <a:pt x="1875472" y="451589"/>
                </a:lnTo>
                <a:lnTo>
                  <a:pt x="1884951" y="407488"/>
                </a:lnTo>
                <a:lnTo>
                  <a:pt x="1892972" y="363544"/>
                </a:lnTo>
                <a:lnTo>
                  <a:pt x="1900022" y="319185"/>
                </a:lnTo>
                <a:lnTo>
                  <a:pt x="1906588" y="273840"/>
                </a:lnTo>
                <a:lnTo>
                  <a:pt x="1913160" y="226936"/>
                </a:lnTo>
                <a:lnTo>
                  <a:pt x="1920223" y="177904"/>
                </a:lnTo>
                <a:lnTo>
                  <a:pt x="1928267" y="126171"/>
                </a:lnTo>
                <a:lnTo>
                  <a:pt x="1937778" y="71166"/>
                </a:lnTo>
                <a:lnTo>
                  <a:pt x="1949246" y="12319"/>
                </a:lnTo>
              </a:path>
            </a:pathLst>
          </a:custGeom>
          <a:ln w="3810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78827" y="606742"/>
            <a:ext cx="12096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>
                <a:latin typeface="Cambria Math"/>
                <a:cs typeface="Cambria Math"/>
              </a:rPr>
              <a:t>w</a:t>
            </a:r>
            <a:r>
              <a:rPr sz="2000" i="1" spc="120">
                <a:latin typeface="Cambria Math"/>
                <a:cs typeface="Cambria Math"/>
              </a:rPr>
              <a:t> </a:t>
            </a:r>
            <a:r>
              <a:rPr sz="2000" i="1">
                <a:latin typeface="Cambria Math"/>
                <a:cs typeface="Cambria Math"/>
              </a:rPr>
              <a:t>=</a:t>
            </a:r>
            <a:r>
              <a:rPr sz="2000" i="1" spc="40">
                <a:latin typeface="Cambria Math"/>
                <a:cs typeface="Cambria Math"/>
              </a:rPr>
              <a:t> </a:t>
            </a:r>
            <a:r>
              <a:rPr sz="2000" i="1">
                <a:latin typeface="Cambria Math"/>
                <a:cs typeface="Cambria Math"/>
              </a:rPr>
              <a:t>w</a:t>
            </a:r>
            <a:r>
              <a:rPr sz="2000" i="1" spc="50">
                <a:latin typeface="Cambria Math"/>
                <a:cs typeface="Cambria Math"/>
              </a:rPr>
              <a:t> </a:t>
            </a:r>
            <a:r>
              <a:rPr sz="2000" i="1" spc="844">
                <a:latin typeface="Cambria Math"/>
                <a:cs typeface="Cambria Math"/>
              </a:rPr>
              <a:t>-</a:t>
            </a:r>
            <a:r>
              <a:rPr sz="2000" i="1" spc="-30">
                <a:latin typeface="Cambria Math"/>
                <a:cs typeface="Cambria Math"/>
              </a:rPr>
              <a:t> </a:t>
            </a:r>
            <a:r>
              <a:rPr sz="2000" i="1" spc="180"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19300" y="789431"/>
            <a:ext cx="342900" cy="19050"/>
          </a:xfrm>
          <a:custGeom>
            <a:avLst/>
            <a:gdLst/>
            <a:ahLst/>
            <a:cxnLst/>
            <a:rect l="l" t="t" r="r" b="b"/>
            <a:pathLst>
              <a:path w="342900" h="19050">
                <a:moveTo>
                  <a:pt x="342900" y="0"/>
                </a:moveTo>
                <a:lnTo>
                  <a:pt x="0" y="0"/>
                </a:lnTo>
                <a:lnTo>
                  <a:pt x="0" y="19050"/>
                </a:lnTo>
                <a:lnTo>
                  <a:pt x="342900" y="19050"/>
                </a:lnTo>
                <a:lnTo>
                  <a:pt x="342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104008" y="415861"/>
            <a:ext cx="17526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5">
                <a:latin typeface="Cambria Math"/>
                <a:cs typeface="Cambria Math"/>
              </a:rPr>
              <a:t>d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08885" y="778573"/>
            <a:ext cx="3714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25">
                <a:latin typeface="Cambria Math"/>
                <a:cs typeface="Cambria Math"/>
              </a:rPr>
              <a:t>dw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27680" y="684276"/>
            <a:ext cx="366395" cy="238125"/>
          </a:xfrm>
          <a:custGeom>
            <a:avLst/>
            <a:gdLst/>
            <a:ahLst/>
            <a:cxnLst/>
            <a:rect l="l" t="t" r="r" b="b"/>
            <a:pathLst>
              <a:path w="366394" h="238125">
                <a:moveTo>
                  <a:pt x="290321" y="0"/>
                </a:moveTo>
                <a:lnTo>
                  <a:pt x="287019" y="9651"/>
                </a:lnTo>
                <a:lnTo>
                  <a:pt x="300809" y="15652"/>
                </a:lnTo>
                <a:lnTo>
                  <a:pt x="312658" y="23939"/>
                </a:lnTo>
                <a:lnTo>
                  <a:pt x="336748" y="62277"/>
                </a:lnTo>
                <a:lnTo>
                  <a:pt x="344677" y="117856"/>
                </a:lnTo>
                <a:lnTo>
                  <a:pt x="343777" y="138884"/>
                </a:lnTo>
                <a:lnTo>
                  <a:pt x="330454" y="190373"/>
                </a:lnTo>
                <a:lnTo>
                  <a:pt x="300950" y="222448"/>
                </a:lnTo>
                <a:lnTo>
                  <a:pt x="287400" y="228473"/>
                </a:lnTo>
                <a:lnTo>
                  <a:pt x="290321" y="238125"/>
                </a:lnTo>
                <a:lnTo>
                  <a:pt x="335845" y="211139"/>
                </a:lnTo>
                <a:lnTo>
                  <a:pt x="361457" y="161242"/>
                </a:lnTo>
                <a:lnTo>
                  <a:pt x="366394" y="119125"/>
                </a:lnTo>
                <a:lnTo>
                  <a:pt x="365158" y="97287"/>
                </a:lnTo>
                <a:lnTo>
                  <a:pt x="355304" y="58564"/>
                </a:lnTo>
                <a:lnTo>
                  <a:pt x="322802" y="15208"/>
                </a:lnTo>
                <a:lnTo>
                  <a:pt x="307633" y="6187"/>
                </a:lnTo>
                <a:lnTo>
                  <a:pt x="290321" y="0"/>
                </a:lnTo>
                <a:close/>
              </a:path>
              <a:path w="366394" h="238125">
                <a:moveTo>
                  <a:pt x="75945" y="0"/>
                </a:moveTo>
                <a:lnTo>
                  <a:pt x="30565" y="27039"/>
                </a:lnTo>
                <a:lnTo>
                  <a:pt x="4937" y="77104"/>
                </a:lnTo>
                <a:lnTo>
                  <a:pt x="0" y="119125"/>
                </a:lnTo>
                <a:lnTo>
                  <a:pt x="1216" y="141035"/>
                </a:lnTo>
                <a:lnTo>
                  <a:pt x="10983" y="179758"/>
                </a:lnTo>
                <a:lnTo>
                  <a:pt x="43465" y="222932"/>
                </a:lnTo>
                <a:lnTo>
                  <a:pt x="75945" y="238125"/>
                </a:lnTo>
                <a:lnTo>
                  <a:pt x="78993" y="228473"/>
                </a:lnTo>
                <a:lnTo>
                  <a:pt x="65442" y="222448"/>
                </a:lnTo>
                <a:lnTo>
                  <a:pt x="53736" y="214090"/>
                </a:lnTo>
                <a:lnTo>
                  <a:pt x="29646" y="175131"/>
                </a:lnTo>
                <a:lnTo>
                  <a:pt x="21717" y="117856"/>
                </a:lnTo>
                <a:lnTo>
                  <a:pt x="22598" y="97520"/>
                </a:lnTo>
                <a:lnTo>
                  <a:pt x="35813" y="47371"/>
                </a:lnTo>
                <a:lnTo>
                  <a:pt x="65657" y="15652"/>
                </a:lnTo>
                <a:lnTo>
                  <a:pt x="79375" y="9651"/>
                </a:lnTo>
                <a:lnTo>
                  <a:pt x="759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90139" y="606742"/>
            <a:ext cx="426084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155">
                <a:latin typeface="Cambria Math"/>
                <a:cs typeface="Cambria Math"/>
              </a:rPr>
              <a:t>J</a:t>
            </a:r>
            <a:r>
              <a:rPr sz="2000" i="1" spc="430">
                <a:latin typeface="Cambria Math"/>
                <a:cs typeface="Cambria Math"/>
              </a:rPr>
              <a:t> </a:t>
            </a:r>
            <a:r>
              <a:rPr sz="2000" i="1" spc="-50">
                <a:latin typeface="Cambria Math"/>
                <a:cs typeface="Cambria Math"/>
              </a:rPr>
              <a:t>w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33364" y="868680"/>
            <a:ext cx="53340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i="1" spc="-20">
                <a:latin typeface="Cambria Math"/>
                <a:cs typeface="Cambria Math"/>
              </a:rPr>
              <a:t>J(w)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33364" y="3025394"/>
            <a:ext cx="53340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i="1" spc="-20">
                <a:latin typeface="Cambria Math"/>
                <a:cs typeface="Cambria Math"/>
              </a:rPr>
              <a:t>J(w)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29500" y="4012247"/>
            <a:ext cx="1040130" cy="5416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375"/>
              </a:lnSpc>
              <a:spcBef>
                <a:spcPts val="130"/>
              </a:spcBef>
            </a:pPr>
            <a:r>
              <a:rPr sz="2000" i="1" spc="-50">
                <a:latin typeface="Cambria Math"/>
                <a:cs typeface="Cambria Math"/>
              </a:rPr>
              <a:t>w</a:t>
            </a:r>
            <a:endParaRPr sz="2000">
              <a:latin typeface="Cambria Math"/>
              <a:cs typeface="Cambria Math"/>
            </a:endParaRPr>
          </a:p>
          <a:p>
            <a:pPr marL="163195">
              <a:lnSpc>
                <a:spcPts val="1655"/>
              </a:lnSpc>
            </a:pPr>
            <a:r>
              <a:rPr sz="1400" spc="-10">
                <a:solidFill>
                  <a:srgbClr val="4285F4"/>
                </a:solidFill>
                <a:latin typeface="Verdana"/>
                <a:cs typeface="Verdana"/>
              </a:rPr>
              <a:t>minimum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03769" y="894016"/>
            <a:ext cx="88900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>
                <a:solidFill>
                  <a:srgbClr val="4285F4"/>
                </a:solidFill>
                <a:latin typeface="Verdana"/>
                <a:cs typeface="Verdana"/>
              </a:rPr>
              <a:t>minimum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AFDF19D0-FF42-722A-09E0-01F883218D5E}"/>
              </a:ext>
            </a:extLst>
          </p:cNvPr>
          <p:cNvSpPr/>
          <p:nvPr/>
        </p:nvSpPr>
        <p:spPr>
          <a:xfrm>
            <a:off x="6585153" y="2576216"/>
            <a:ext cx="1949450" cy="1240790"/>
          </a:xfrm>
          <a:custGeom>
            <a:avLst/>
            <a:gdLst/>
            <a:ahLst/>
            <a:cxnLst/>
            <a:rect l="l" t="t" r="r" b="b"/>
            <a:pathLst>
              <a:path w="1949450" h="1240789">
                <a:moveTo>
                  <a:pt x="6146" y="0"/>
                </a:moveTo>
                <a:lnTo>
                  <a:pt x="2074" y="46707"/>
                </a:lnTo>
                <a:lnTo>
                  <a:pt x="7" y="94930"/>
                </a:lnTo>
                <a:lnTo>
                  <a:pt x="0" y="144189"/>
                </a:lnTo>
                <a:lnTo>
                  <a:pt x="2104" y="194004"/>
                </a:lnTo>
                <a:lnTo>
                  <a:pt x="6373" y="243893"/>
                </a:lnTo>
                <a:lnTo>
                  <a:pt x="12861" y="293377"/>
                </a:lnTo>
                <a:lnTo>
                  <a:pt x="21621" y="341975"/>
                </a:lnTo>
                <a:lnTo>
                  <a:pt x="32705" y="389208"/>
                </a:lnTo>
                <a:lnTo>
                  <a:pt x="46168" y="434594"/>
                </a:lnTo>
                <a:lnTo>
                  <a:pt x="62062" y="477653"/>
                </a:lnTo>
                <a:lnTo>
                  <a:pt x="80441" y="517905"/>
                </a:lnTo>
                <a:lnTo>
                  <a:pt x="103542" y="566566"/>
                </a:lnTo>
                <a:lnTo>
                  <a:pt x="125562" y="612007"/>
                </a:lnTo>
                <a:lnTo>
                  <a:pt x="147581" y="654797"/>
                </a:lnTo>
                <a:lnTo>
                  <a:pt x="170683" y="695509"/>
                </a:lnTo>
                <a:lnTo>
                  <a:pt x="195948" y="734712"/>
                </a:lnTo>
                <a:lnTo>
                  <a:pt x="224459" y="772978"/>
                </a:lnTo>
                <a:lnTo>
                  <a:pt x="257297" y="810877"/>
                </a:lnTo>
                <a:lnTo>
                  <a:pt x="295544" y="848979"/>
                </a:lnTo>
                <a:lnTo>
                  <a:pt x="340283" y="887857"/>
                </a:lnTo>
                <a:lnTo>
                  <a:pt x="367682" y="923049"/>
                </a:lnTo>
                <a:lnTo>
                  <a:pt x="397948" y="960452"/>
                </a:lnTo>
                <a:lnTo>
                  <a:pt x="430806" y="999051"/>
                </a:lnTo>
                <a:lnTo>
                  <a:pt x="465984" y="1037834"/>
                </a:lnTo>
                <a:lnTo>
                  <a:pt x="503211" y="1075788"/>
                </a:lnTo>
                <a:lnTo>
                  <a:pt x="542213" y="1111900"/>
                </a:lnTo>
                <a:lnTo>
                  <a:pt x="582717" y="1145158"/>
                </a:lnTo>
                <a:lnTo>
                  <a:pt x="624452" y="1174547"/>
                </a:lnTo>
                <a:lnTo>
                  <a:pt x="667145" y="1199056"/>
                </a:lnTo>
                <a:lnTo>
                  <a:pt x="710523" y="1217671"/>
                </a:lnTo>
                <a:lnTo>
                  <a:pt x="754314" y="1229380"/>
                </a:lnTo>
                <a:lnTo>
                  <a:pt x="798245" y="1233170"/>
                </a:lnTo>
                <a:lnTo>
                  <a:pt x="838005" y="1238613"/>
                </a:lnTo>
                <a:lnTo>
                  <a:pt x="884123" y="1240789"/>
                </a:lnTo>
                <a:lnTo>
                  <a:pt x="935130" y="1239976"/>
                </a:lnTo>
                <a:lnTo>
                  <a:pt x="989556" y="1236452"/>
                </a:lnTo>
                <a:lnTo>
                  <a:pt x="1045931" y="1230496"/>
                </a:lnTo>
                <a:lnTo>
                  <a:pt x="1102786" y="1222385"/>
                </a:lnTo>
                <a:lnTo>
                  <a:pt x="1158651" y="1212399"/>
                </a:lnTo>
                <a:lnTo>
                  <a:pt x="1212057" y="1200814"/>
                </a:lnTo>
                <a:lnTo>
                  <a:pt x="1261533" y="1187910"/>
                </a:lnTo>
                <a:lnTo>
                  <a:pt x="1305611" y="1173964"/>
                </a:lnTo>
                <a:lnTo>
                  <a:pt x="1342821" y="1159255"/>
                </a:lnTo>
                <a:lnTo>
                  <a:pt x="1396243" y="1136175"/>
                </a:lnTo>
                <a:lnTo>
                  <a:pt x="1440610" y="1109313"/>
                </a:lnTo>
                <a:lnTo>
                  <a:pt x="1478094" y="1079212"/>
                </a:lnTo>
                <a:lnTo>
                  <a:pt x="1510869" y="1046414"/>
                </a:lnTo>
                <a:lnTo>
                  <a:pt x="1541107" y="1011462"/>
                </a:lnTo>
                <a:lnTo>
                  <a:pt x="1570981" y="974896"/>
                </a:lnTo>
                <a:lnTo>
                  <a:pt x="1602663" y="937260"/>
                </a:lnTo>
                <a:lnTo>
                  <a:pt x="1625647" y="900957"/>
                </a:lnTo>
                <a:lnTo>
                  <a:pt x="1652104" y="862818"/>
                </a:lnTo>
                <a:lnTo>
                  <a:pt x="1681031" y="822818"/>
                </a:lnTo>
                <a:lnTo>
                  <a:pt x="1711422" y="780938"/>
                </a:lnTo>
                <a:lnTo>
                  <a:pt x="1742273" y="737153"/>
                </a:lnTo>
                <a:lnTo>
                  <a:pt x="1772579" y="691444"/>
                </a:lnTo>
                <a:lnTo>
                  <a:pt x="1801336" y="643787"/>
                </a:lnTo>
                <a:lnTo>
                  <a:pt x="1827540" y="594161"/>
                </a:lnTo>
                <a:lnTo>
                  <a:pt x="1850186" y="542544"/>
                </a:lnTo>
                <a:lnTo>
                  <a:pt x="1864046" y="496417"/>
                </a:lnTo>
                <a:lnTo>
                  <a:pt x="1875472" y="451589"/>
                </a:lnTo>
                <a:lnTo>
                  <a:pt x="1884951" y="407488"/>
                </a:lnTo>
                <a:lnTo>
                  <a:pt x="1892972" y="363544"/>
                </a:lnTo>
                <a:lnTo>
                  <a:pt x="1900022" y="319185"/>
                </a:lnTo>
                <a:lnTo>
                  <a:pt x="1906588" y="273840"/>
                </a:lnTo>
                <a:lnTo>
                  <a:pt x="1913160" y="226936"/>
                </a:lnTo>
                <a:lnTo>
                  <a:pt x="1920223" y="177904"/>
                </a:lnTo>
                <a:lnTo>
                  <a:pt x="1928267" y="126171"/>
                </a:lnTo>
                <a:lnTo>
                  <a:pt x="1937778" y="71166"/>
                </a:lnTo>
                <a:lnTo>
                  <a:pt x="1949246" y="12319"/>
                </a:lnTo>
              </a:path>
            </a:pathLst>
          </a:custGeom>
          <a:ln w="3810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9E8139-BF17-802F-EE85-F8AD5EE0A4ED}"/>
                  </a:ext>
                </a:extLst>
              </p14:cNvPr>
              <p14:cNvContentPartPr/>
              <p14:nvPr/>
            </p14:nvContentPartPr>
            <p14:xfrm>
              <a:off x="8464320" y="591480"/>
              <a:ext cx="155520" cy="29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9E8139-BF17-802F-EE85-F8AD5EE0A4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48480" y="528120"/>
                <a:ext cx="1868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B4F19A-62FD-07E6-A0B5-4EB470B2A349}"/>
                  </a:ext>
                </a:extLst>
              </p14:cNvPr>
              <p14:cNvContentPartPr/>
              <p14:nvPr/>
            </p14:nvContentPartPr>
            <p14:xfrm>
              <a:off x="8523000" y="646200"/>
              <a:ext cx="17280" cy="88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B4F19A-62FD-07E6-A0B5-4EB470B2A3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07160" y="582840"/>
                <a:ext cx="486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55C77A5-AA77-9CBC-EF2B-E623437FEF60}"/>
                  </a:ext>
                </a:extLst>
              </p14:cNvPr>
              <p14:cNvContentPartPr/>
              <p14:nvPr/>
            </p14:nvContentPartPr>
            <p14:xfrm>
              <a:off x="8472960" y="771840"/>
              <a:ext cx="37800" cy="130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55C77A5-AA77-9CBC-EF2B-E623437FEF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57120" y="708480"/>
                <a:ext cx="691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7A1C40-511A-BBAA-5405-DC5182A7F4FF}"/>
                  </a:ext>
                </a:extLst>
              </p14:cNvPr>
              <p14:cNvContentPartPr/>
              <p14:nvPr/>
            </p14:nvContentPartPr>
            <p14:xfrm>
              <a:off x="8405640" y="943920"/>
              <a:ext cx="17280" cy="21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7A1C40-511A-BBAA-5405-DC5182A7F4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89800" y="880560"/>
                <a:ext cx="4860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A2A2FA9-129F-4BAA-6538-8BDE2490FE5C}"/>
                  </a:ext>
                </a:extLst>
              </p14:cNvPr>
              <p14:cNvContentPartPr/>
              <p14:nvPr/>
            </p14:nvContentPartPr>
            <p14:xfrm>
              <a:off x="8418240" y="1015200"/>
              <a:ext cx="360" cy="126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A2A2FA9-129F-4BAA-6538-8BDE2490FE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02400" y="951840"/>
                <a:ext cx="3168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8291560-9BF0-190F-5EE6-00B0D84F6DA5}"/>
                  </a:ext>
                </a:extLst>
              </p14:cNvPr>
              <p14:cNvContentPartPr/>
              <p14:nvPr/>
            </p14:nvContentPartPr>
            <p14:xfrm>
              <a:off x="8288280" y="1153800"/>
              <a:ext cx="126000" cy="134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8291560-9BF0-190F-5EE6-00B0D84F6DA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72440" y="1090440"/>
                <a:ext cx="15732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A40CC7D-04D2-C112-C004-2B77B3AA881E}"/>
                  </a:ext>
                </a:extLst>
              </p14:cNvPr>
              <p14:cNvContentPartPr/>
              <p14:nvPr/>
            </p14:nvContentPartPr>
            <p14:xfrm>
              <a:off x="8154000" y="1342440"/>
              <a:ext cx="46440" cy="117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A40CC7D-04D2-C112-C004-2B77B3AA881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38160" y="1279080"/>
                <a:ext cx="777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0CA8DE0-9907-6FBB-5E75-3E98ACCE90EE}"/>
                  </a:ext>
                </a:extLst>
              </p14:cNvPr>
              <p14:cNvContentPartPr/>
              <p14:nvPr/>
            </p14:nvContentPartPr>
            <p14:xfrm>
              <a:off x="8422560" y="2894760"/>
              <a:ext cx="231120" cy="185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0CA8DE0-9907-6FBB-5E75-3E98ACCE90E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06720" y="2831400"/>
                <a:ext cx="26244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ADAFEC1-EDD4-F8DC-E155-BBEFACD19B4D}"/>
                  </a:ext>
                </a:extLst>
              </p14:cNvPr>
              <p14:cNvContentPartPr/>
              <p14:nvPr/>
            </p14:nvContentPartPr>
            <p14:xfrm>
              <a:off x="8091000" y="3033360"/>
              <a:ext cx="424080" cy="537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ADAFEC1-EDD4-F8DC-E155-BBEFACD19B4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75160" y="2970000"/>
                <a:ext cx="45540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925FF52-9E42-6AEF-85BE-4379BE9A21F0}"/>
                  </a:ext>
                </a:extLst>
              </p14:cNvPr>
              <p14:cNvContentPartPr/>
              <p14:nvPr/>
            </p14:nvContentPartPr>
            <p14:xfrm>
              <a:off x="7977960" y="3574440"/>
              <a:ext cx="180720" cy="101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925FF52-9E42-6AEF-85BE-4379BE9A21F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62120" y="3511080"/>
                <a:ext cx="2120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794470A-BFE8-D2B1-15BA-90D92FF81714}"/>
                  </a:ext>
                </a:extLst>
              </p14:cNvPr>
              <p14:cNvContentPartPr/>
              <p14:nvPr/>
            </p14:nvContentPartPr>
            <p14:xfrm>
              <a:off x="6832800" y="3591000"/>
              <a:ext cx="1267200" cy="97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794470A-BFE8-D2B1-15BA-90D92FF8171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16960" y="3527640"/>
                <a:ext cx="12985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506E497-9726-E242-9CC7-3BDC22C10DEC}"/>
                  </a:ext>
                </a:extLst>
              </p14:cNvPr>
              <p14:cNvContentPartPr/>
              <p14:nvPr/>
            </p14:nvContentPartPr>
            <p14:xfrm>
              <a:off x="6954480" y="3326760"/>
              <a:ext cx="1313280" cy="205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506E497-9726-E242-9CC7-3BDC22C10DE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38640" y="3263400"/>
                <a:ext cx="134460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EEFFCC5-BEFF-80D0-B7B3-18CFE4178885}"/>
                  </a:ext>
                </a:extLst>
              </p14:cNvPr>
              <p14:cNvContentPartPr/>
              <p14:nvPr/>
            </p14:nvContentPartPr>
            <p14:xfrm>
              <a:off x="7432560" y="3276360"/>
              <a:ext cx="897840" cy="894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EEFFCC5-BEFF-80D0-B7B3-18CFE417888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16720" y="3213000"/>
                <a:ext cx="929160" cy="10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5088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CD84-37E2-F09E-E1FE-A59FC45D7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61950"/>
            <a:ext cx="7836534" cy="461665"/>
          </a:xfrm>
        </p:spPr>
        <p:txBody>
          <a:bodyPr/>
          <a:lstStyle/>
          <a:p>
            <a:r>
              <a:rPr lang="en-US"/>
              <a:t>If a is too large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14C2E5-0C7A-8C4E-4BC1-56BDD1AC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71550"/>
            <a:ext cx="672465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945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ADD9-5001-064D-03DA-323FDE1B8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"/>
            <a:ext cx="7836534" cy="461665"/>
          </a:xfrm>
        </p:spPr>
        <p:txBody>
          <a:bodyPr/>
          <a:lstStyle/>
          <a:p>
            <a:r>
              <a:rPr lang="en-US" dirty="0"/>
              <a:t>Motivation: Models you have learned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8D0B1-8218-41C8-DEB0-67E0A0044666}"/>
              </a:ext>
            </a:extLst>
          </p:cNvPr>
          <p:cNvSpPr txBox="1"/>
          <p:nvPr/>
        </p:nvSpPr>
        <p:spPr>
          <a:xfrm>
            <a:off x="1293345" y="1919799"/>
            <a:ext cx="149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Models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1406AED-FD77-6045-D278-80774C5CF962}"/>
              </a:ext>
            </a:extLst>
          </p:cNvPr>
          <p:cNvSpPr/>
          <p:nvPr/>
        </p:nvSpPr>
        <p:spPr>
          <a:xfrm>
            <a:off x="2649071" y="1418665"/>
            <a:ext cx="221876" cy="13716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A1283-584F-EF01-0BAD-574CA1453627}"/>
              </a:ext>
            </a:extLst>
          </p:cNvPr>
          <p:cNvSpPr txBox="1"/>
          <p:nvPr/>
        </p:nvSpPr>
        <p:spPr>
          <a:xfrm>
            <a:off x="2870947" y="1233536"/>
            <a:ext cx="149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Parametric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2B843-8685-D54E-CF9C-B59C23A27D68}"/>
              </a:ext>
            </a:extLst>
          </p:cNvPr>
          <p:cNvSpPr txBox="1"/>
          <p:nvPr/>
        </p:nvSpPr>
        <p:spPr>
          <a:xfrm>
            <a:off x="2821642" y="2561433"/>
            <a:ext cx="170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Nonparametric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92F81CBA-B6BB-D213-0647-E1DA594B9058}"/>
              </a:ext>
            </a:extLst>
          </p:cNvPr>
          <p:cNvSpPr/>
          <p:nvPr/>
        </p:nvSpPr>
        <p:spPr>
          <a:xfrm>
            <a:off x="4141694" y="1119432"/>
            <a:ext cx="221876" cy="58494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81F8E7A-07E3-ACA2-3A36-D318DB60AA13}"/>
              </a:ext>
            </a:extLst>
          </p:cNvPr>
          <p:cNvSpPr/>
          <p:nvPr/>
        </p:nvSpPr>
        <p:spPr>
          <a:xfrm>
            <a:off x="4473390" y="2453625"/>
            <a:ext cx="221876" cy="58494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01178-3DD9-31D2-C078-49BC7AD172FD}"/>
              </a:ext>
            </a:extLst>
          </p:cNvPr>
          <p:cNvSpPr txBox="1"/>
          <p:nvPr/>
        </p:nvSpPr>
        <p:spPr>
          <a:xfrm>
            <a:off x="4363570" y="1055984"/>
            <a:ext cx="262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B42D62-DF84-660A-D6B8-D2A86640E78C}"/>
              </a:ext>
            </a:extLst>
          </p:cNvPr>
          <p:cNvSpPr txBox="1"/>
          <p:nvPr/>
        </p:nvSpPr>
        <p:spPr>
          <a:xfrm>
            <a:off x="4363570" y="1411905"/>
            <a:ext cx="262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5BC08-7E3D-9FB8-7558-8CA629EAC141}"/>
              </a:ext>
            </a:extLst>
          </p:cNvPr>
          <p:cNvSpPr txBox="1"/>
          <p:nvPr/>
        </p:nvSpPr>
        <p:spPr>
          <a:xfrm>
            <a:off x="4621306" y="2420933"/>
            <a:ext cx="262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33357A-8D14-A246-CCC6-A0348F6C82FB}"/>
              </a:ext>
            </a:extLst>
          </p:cNvPr>
          <p:cNvSpPr txBox="1"/>
          <p:nvPr/>
        </p:nvSpPr>
        <p:spPr>
          <a:xfrm>
            <a:off x="4584328" y="2762482"/>
            <a:ext cx="262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based models</a:t>
            </a:r>
          </a:p>
        </p:txBody>
      </p:sp>
    </p:spTree>
    <p:extLst>
      <p:ext uri="{BB962C8B-B14F-4D97-AF65-F5344CB8AC3E}">
        <p14:creationId xmlns:p14="http://schemas.microsoft.com/office/powerpoint/2010/main" val="3988063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5170" rIns="0" bIns="0" rtlCol="0">
            <a:spAutoFit/>
          </a:bodyPr>
          <a:lstStyle/>
          <a:p>
            <a:pPr marL="241935">
              <a:lnSpc>
                <a:spcPct val="100000"/>
              </a:lnSpc>
              <a:spcBef>
                <a:spcPts val="105"/>
              </a:spcBef>
            </a:pPr>
            <a:r>
              <a:rPr sz="2400"/>
              <a:t>Can</a:t>
            </a:r>
            <a:r>
              <a:rPr sz="2400" spc="-30"/>
              <a:t> </a:t>
            </a:r>
            <a:r>
              <a:rPr sz="2400"/>
              <a:t>reach</a:t>
            </a:r>
            <a:r>
              <a:rPr sz="2400" spc="-95"/>
              <a:t> </a:t>
            </a:r>
            <a:r>
              <a:rPr sz="2400"/>
              <a:t>local</a:t>
            </a:r>
            <a:r>
              <a:rPr sz="2400" spc="5"/>
              <a:t> </a:t>
            </a:r>
            <a:r>
              <a:rPr sz="2400"/>
              <a:t>minimum</a:t>
            </a:r>
            <a:r>
              <a:rPr sz="2400" spc="-20"/>
              <a:t> </a:t>
            </a:r>
            <a:r>
              <a:rPr sz="2400"/>
              <a:t>with</a:t>
            </a:r>
            <a:r>
              <a:rPr sz="2400" spc="-90"/>
              <a:t> </a:t>
            </a:r>
            <a:r>
              <a:rPr sz="2400"/>
              <a:t>fixed</a:t>
            </a:r>
            <a:r>
              <a:rPr sz="2400" spc="-15"/>
              <a:t> </a:t>
            </a:r>
            <a:r>
              <a:rPr sz="2400"/>
              <a:t>learning</a:t>
            </a:r>
            <a:r>
              <a:rPr sz="2400" spc="-75"/>
              <a:t> </a:t>
            </a:r>
            <a:r>
              <a:rPr sz="2400" spc="-20"/>
              <a:t>rate</a:t>
            </a:r>
            <a:endParaRPr sz="240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947" y="1718564"/>
            <a:ext cx="212674" cy="14465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93254" y="1732914"/>
            <a:ext cx="183515" cy="81915"/>
          </a:xfrm>
          <a:custGeom>
            <a:avLst/>
            <a:gdLst/>
            <a:ahLst/>
            <a:cxnLst/>
            <a:rect l="l" t="t" r="r" b="b"/>
            <a:pathLst>
              <a:path w="183515" h="81914">
                <a:moveTo>
                  <a:pt x="183362" y="61849"/>
                </a:moveTo>
                <a:lnTo>
                  <a:pt x="0" y="61849"/>
                </a:lnTo>
                <a:lnTo>
                  <a:pt x="0" y="81661"/>
                </a:lnTo>
                <a:lnTo>
                  <a:pt x="183362" y="81661"/>
                </a:lnTo>
                <a:lnTo>
                  <a:pt x="183362" y="61849"/>
                </a:lnTo>
                <a:close/>
              </a:path>
              <a:path w="183515" h="81914">
                <a:moveTo>
                  <a:pt x="183362" y="0"/>
                </a:moveTo>
                <a:lnTo>
                  <a:pt x="0" y="0"/>
                </a:lnTo>
                <a:lnTo>
                  <a:pt x="0" y="19812"/>
                </a:lnTo>
                <a:lnTo>
                  <a:pt x="183362" y="19812"/>
                </a:lnTo>
                <a:lnTo>
                  <a:pt x="1833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597" y="1718564"/>
            <a:ext cx="212674" cy="144652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312417" y="1345691"/>
            <a:ext cx="1967864" cy="840740"/>
            <a:chOff x="1312417" y="1345691"/>
            <a:chExt cx="1967864" cy="840740"/>
          </a:xfrm>
        </p:grpSpPr>
        <p:sp>
          <p:nvSpPr>
            <p:cNvPr id="12" name="object 12"/>
            <p:cNvSpPr/>
            <p:nvPr/>
          </p:nvSpPr>
          <p:spPr>
            <a:xfrm>
              <a:off x="1312417" y="1763793"/>
              <a:ext cx="183515" cy="20320"/>
            </a:xfrm>
            <a:custGeom>
              <a:avLst/>
              <a:gdLst/>
              <a:ahLst/>
              <a:cxnLst/>
              <a:rect l="l" t="t" r="r" b="b"/>
              <a:pathLst>
                <a:path w="183515" h="20319">
                  <a:moveTo>
                    <a:pt x="183349" y="0"/>
                  </a:moveTo>
                  <a:lnTo>
                    <a:pt x="0" y="0"/>
                  </a:lnTo>
                  <a:lnTo>
                    <a:pt x="0" y="19794"/>
                  </a:lnTo>
                  <a:lnTo>
                    <a:pt x="183349" y="19794"/>
                  </a:lnTo>
                  <a:lnTo>
                    <a:pt x="1833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760" y="1345691"/>
              <a:ext cx="1742395" cy="84074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60680" y="2590291"/>
            <a:ext cx="4091170" cy="201657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Verdana"/>
                <a:cs typeface="Verdana"/>
              </a:rPr>
              <a:t>Near</a:t>
            </a:r>
            <a:r>
              <a:rPr sz="2000" spc="-9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</a:t>
            </a:r>
            <a:r>
              <a:rPr sz="2000" spc="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local</a:t>
            </a:r>
            <a:r>
              <a:rPr sz="2000" spc="-10" dirty="0">
                <a:latin typeface="Verdana"/>
                <a:cs typeface="Verdana"/>
              </a:rPr>
              <a:t> minimum,</a:t>
            </a:r>
            <a:endParaRPr sz="2000" dirty="0">
              <a:latin typeface="Verdana"/>
              <a:cs typeface="Verdana"/>
            </a:endParaRPr>
          </a:p>
          <a:p>
            <a:pPr marL="429895" indent="-199390">
              <a:lnSpc>
                <a:spcPct val="100000"/>
              </a:lnSpc>
              <a:spcBef>
                <a:spcPts val="5"/>
              </a:spcBef>
              <a:buChar char="-"/>
              <a:tabLst>
                <a:tab pos="429895" algn="l"/>
              </a:tabLst>
            </a:pPr>
            <a:r>
              <a:rPr sz="2000" dirty="0">
                <a:latin typeface="Verdana"/>
                <a:cs typeface="Verdana"/>
              </a:rPr>
              <a:t>Derivative</a:t>
            </a:r>
            <a:r>
              <a:rPr sz="2000" spc="-8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becomes</a:t>
            </a:r>
            <a:r>
              <a:rPr sz="2000" spc="-7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smaller</a:t>
            </a:r>
            <a:endParaRPr sz="2000" dirty="0">
              <a:latin typeface="Verdana"/>
              <a:cs typeface="Verdana"/>
            </a:endParaRPr>
          </a:p>
          <a:p>
            <a:pPr marL="429895" indent="-199390">
              <a:lnSpc>
                <a:spcPct val="100000"/>
              </a:lnSpc>
              <a:spcBef>
                <a:spcPts val="5"/>
              </a:spcBef>
              <a:buChar char="-"/>
              <a:tabLst>
                <a:tab pos="429895" algn="l"/>
              </a:tabLst>
            </a:pPr>
            <a:r>
              <a:rPr sz="2000" dirty="0">
                <a:latin typeface="Verdana"/>
                <a:cs typeface="Verdana"/>
              </a:rPr>
              <a:t>Update</a:t>
            </a:r>
            <a:r>
              <a:rPr sz="2000" spc="-5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steps</a:t>
            </a:r>
            <a:r>
              <a:rPr sz="2000" spc="-5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become</a:t>
            </a:r>
            <a:r>
              <a:rPr sz="2000" spc="-5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smaller</a:t>
            </a:r>
            <a:endParaRPr sz="2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000" dirty="0">
                <a:latin typeface="Verdana"/>
                <a:cs typeface="Verdana"/>
              </a:rPr>
              <a:t>Can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reach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minimum</a:t>
            </a:r>
            <a:r>
              <a:rPr sz="2000" spc="3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without</a:t>
            </a:r>
            <a:endParaRPr sz="2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Verdana"/>
                <a:cs typeface="Verdana"/>
              </a:rPr>
              <a:t>decreasing</a:t>
            </a:r>
            <a:r>
              <a:rPr sz="2000" spc="-16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learning</a:t>
            </a:r>
            <a:r>
              <a:rPr sz="2000" spc="-5" dirty="0">
                <a:latin typeface="Verdana"/>
                <a:cs typeface="Verdana"/>
              </a:rPr>
              <a:t> </a:t>
            </a:r>
            <a:r>
              <a:rPr sz="2000" spc="-20" dirty="0">
                <a:latin typeface="Verdana"/>
                <a:cs typeface="Verdana"/>
              </a:rPr>
              <a:t>rate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20134" y="1119822"/>
            <a:ext cx="1929130" cy="129073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>
                <a:solidFill>
                  <a:srgbClr val="FF9300"/>
                </a:solidFill>
                <a:latin typeface="Verdana"/>
                <a:cs typeface="Verdana"/>
              </a:rPr>
              <a:t>not</a:t>
            </a:r>
            <a:r>
              <a:rPr sz="1550" spc="7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sz="1550">
                <a:solidFill>
                  <a:srgbClr val="FF9300"/>
                </a:solidFill>
                <a:latin typeface="Verdana"/>
                <a:cs typeface="Verdana"/>
              </a:rPr>
              <a:t>as</a:t>
            </a:r>
            <a:r>
              <a:rPr sz="1550" spc="100">
                <a:solidFill>
                  <a:srgbClr val="FF9300"/>
                </a:solidFill>
                <a:latin typeface="Verdana"/>
                <a:cs typeface="Verdana"/>
              </a:rPr>
              <a:t> </a:t>
            </a:r>
            <a:r>
              <a:rPr sz="1550" spc="-10">
                <a:solidFill>
                  <a:srgbClr val="FF9300"/>
                </a:solidFill>
                <a:latin typeface="Verdana"/>
                <a:cs typeface="Verdana"/>
              </a:rPr>
              <a:t>large</a:t>
            </a:r>
            <a:endParaRPr sz="1550">
              <a:latin typeface="Verdana"/>
              <a:cs typeface="Verdana"/>
            </a:endParaRPr>
          </a:p>
          <a:p>
            <a:pPr marL="48895">
              <a:lnSpc>
                <a:spcPct val="100000"/>
              </a:lnSpc>
              <a:spcBef>
                <a:spcPts val="1850"/>
              </a:spcBef>
            </a:pPr>
            <a:r>
              <a:rPr sz="1550" spc="-10">
                <a:solidFill>
                  <a:srgbClr val="FF40FF"/>
                </a:solidFill>
                <a:latin typeface="Verdana"/>
                <a:cs typeface="Verdana"/>
              </a:rPr>
              <a:t>large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1550">
              <a:latin typeface="Verdana"/>
              <a:cs typeface="Verdan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4363" y="1112900"/>
            <a:ext cx="1646047" cy="17907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23441" y="858011"/>
            <a:ext cx="1738630" cy="19177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58171" y="778446"/>
            <a:ext cx="742188" cy="164464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6C7A34A-DE67-6A35-FC3A-59C3B0132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741" y="2824862"/>
            <a:ext cx="4701795" cy="17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5166C7A-C28F-AC06-1323-F5A3DADE6084}"/>
              </a:ext>
            </a:extLst>
          </p:cNvPr>
          <p:cNvGrpSpPr/>
          <p:nvPr/>
        </p:nvGrpSpPr>
        <p:grpSpPr>
          <a:xfrm>
            <a:off x="5264083" y="799669"/>
            <a:ext cx="2907109" cy="1652394"/>
            <a:chOff x="5262480" y="1522327"/>
            <a:chExt cx="3540860" cy="2102153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2A352C30-8676-B81A-EFF0-7D0DA942DF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5887" y="1522327"/>
              <a:ext cx="3377453" cy="2098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D27199-0523-FF69-AAC5-B53C0D8804E3}"/>
                    </a:ext>
                  </a:extLst>
                </p14:cNvPr>
                <p14:cNvContentPartPr/>
                <p14:nvPr/>
              </p14:nvContentPartPr>
              <p14:xfrm>
                <a:off x="5262480" y="1609560"/>
                <a:ext cx="2476800" cy="2014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D27199-0523-FF69-AAC5-B53C0D8804E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51080" y="1597654"/>
                  <a:ext cx="2499599" cy="203873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BF345EA-26B3-D2FA-12F2-871CF74A3B73}"/>
                  </a:ext>
                </a:extLst>
              </p14:cNvPr>
              <p14:cNvContentPartPr/>
              <p14:nvPr/>
            </p14:nvContentPartPr>
            <p14:xfrm>
              <a:off x="1849680" y="2215080"/>
              <a:ext cx="1019520" cy="21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BF345EA-26B3-D2FA-12F2-871CF74A3B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33840" y="2151720"/>
                <a:ext cx="1050840" cy="14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65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837372" y="2906783"/>
            <a:ext cx="5469255" cy="686597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061085" marR="5080" indent="-619760">
              <a:lnSpc>
                <a:spcPts val="5710"/>
              </a:lnSpc>
              <a:spcBef>
                <a:spcPts val="259"/>
              </a:spcBef>
            </a:pPr>
            <a:r>
              <a:rPr sz="3950" spc="-10" dirty="0">
                <a:ea typeface="+mn-ea"/>
              </a:rPr>
              <a:t>Training </a:t>
            </a:r>
            <a:r>
              <a:rPr lang="en-US" sz="3950" spc="-10" dirty="0">
                <a:ea typeface="+mn-ea"/>
              </a:rPr>
              <a:t>SLR</a:t>
            </a:r>
            <a:endParaRPr sz="3950" spc="-10" dirty="0">
              <a:ea typeface="+mn-e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748553" y="357468"/>
            <a:ext cx="7018022" cy="1700145"/>
          </a:xfrm>
          <a:prstGeom prst="rect">
            <a:avLst/>
          </a:prstGeom>
        </p:spPr>
        <p:txBody>
          <a:bodyPr vert="horz" wrap="square" lIns="0" tIns="59563" rIns="0" bIns="0" rtlCol="0">
            <a:spAutoFit/>
          </a:bodyPr>
          <a:lstStyle/>
          <a:p>
            <a:pPr marL="60325" marR="5080" indent="504825" algn="ctr">
              <a:lnSpc>
                <a:spcPct val="117300"/>
              </a:lnSpc>
              <a:spcBef>
                <a:spcPts val="90"/>
              </a:spcBef>
            </a:pPr>
            <a:r>
              <a:rPr sz="4800" dirty="0">
                <a:solidFill>
                  <a:srgbClr val="59118E"/>
                </a:solidFill>
                <a:latin typeface="Verdana"/>
                <a:ea typeface="+mj-ea"/>
              </a:rPr>
              <a:t>Gradient Descent for </a:t>
            </a:r>
            <a:r>
              <a:rPr lang="en-US" sz="4800" dirty="0">
                <a:solidFill>
                  <a:srgbClr val="59118E"/>
                </a:solidFill>
                <a:latin typeface="Verdana"/>
                <a:ea typeface="+mj-ea"/>
              </a:rPr>
              <a:t>SLR</a:t>
            </a:r>
            <a:endParaRPr sz="4800" dirty="0">
              <a:solidFill>
                <a:srgbClr val="59118E"/>
              </a:solidFill>
              <a:latin typeface="Verdan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7818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507" y="161543"/>
            <a:ext cx="371475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400" dirty="0">
                <a:latin typeface="Verdana"/>
                <a:cs typeface="Verdana"/>
              </a:rPr>
              <a:t>SLR </a:t>
            </a:r>
            <a:r>
              <a:rPr sz="2400" spc="-10" dirty="0">
                <a:latin typeface="Verdana"/>
                <a:cs typeface="Verdana"/>
              </a:rPr>
              <a:t>model</a:t>
            </a:r>
            <a:endParaRPr sz="2400" dirty="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15790" y="842899"/>
            <a:ext cx="755015" cy="240029"/>
            <a:chOff x="3915790" y="842899"/>
            <a:chExt cx="755015" cy="2400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5790" y="862584"/>
              <a:ext cx="114173" cy="2199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66285" y="842899"/>
              <a:ext cx="604520" cy="238760"/>
            </a:xfrm>
            <a:custGeom>
              <a:avLst/>
              <a:gdLst/>
              <a:ahLst/>
              <a:cxnLst/>
              <a:rect l="l" t="t" r="r" b="b"/>
              <a:pathLst>
                <a:path w="604520" h="238759">
                  <a:moveTo>
                    <a:pt x="528447" y="0"/>
                  </a:moveTo>
                  <a:lnTo>
                    <a:pt x="525144" y="9778"/>
                  </a:lnTo>
                  <a:lnTo>
                    <a:pt x="538880" y="15708"/>
                  </a:lnTo>
                  <a:lnTo>
                    <a:pt x="550735" y="23971"/>
                  </a:lnTo>
                  <a:lnTo>
                    <a:pt x="574800" y="62404"/>
                  </a:lnTo>
                  <a:lnTo>
                    <a:pt x="582676" y="117983"/>
                  </a:lnTo>
                  <a:lnTo>
                    <a:pt x="581794" y="139009"/>
                  </a:lnTo>
                  <a:lnTo>
                    <a:pt x="568578" y="190373"/>
                  </a:lnTo>
                  <a:lnTo>
                    <a:pt x="539021" y="222573"/>
                  </a:lnTo>
                  <a:lnTo>
                    <a:pt x="525399" y="228600"/>
                  </a:lnTo>
                  <a:lnTo>
                    <a:pt x="528447" y="238251"/>
                  </a:lnTo>
                  <a:lnTo>
                    <a:pt x="573952" y="211195"/>
                  </a:lnTo>
                  <a:lnTo>
                    <a:pt x="599519" y="161305"/>
                  </a:lnTo>
                  <a:lnTo>
                    <a:pt x="604392" y="119252"/>
                  </a:lnTo>
                  <a:lnTo>
                    <a:pt x="603176" y="97414"/>
                  </a:lnTo>
                  <a:lnTo>
                    <a:pt x="593409" y="58691"/>
                  </a:lnTo>
                  <a:lnTo>
                    <a:pt x="560927" y="15319"/>
                  </a:lnTo>
                  <a:lnTo>
                    <a:pt x="545758" y="6260"/>
                  </a:lnTo>
                  <a:lnTo>
                    <a:pt x="528447" y="0"/>
                  </a:lnTo>
                  <a:close/>
                </a:path>
                <a:path w="604520" h="238759">
                  <a:moveTo>
                    <a:pt x="75946" y="0"/>
                  </a:moveTo>
                  <a:lnTo>
                    <a:pt x="30565" y="27164"/>
                  </a:lnTo>
                  <a:lnTo>
                    <a:pt x="4937" y="77231"/>
                  </a:lnTo>
                  <a:lnTo>
                    <a:pt x="0" y="119252"/>
                  </a:lnTo>
                  <a:lnTo>
                    <a:pt x="1216" y="141106"/>
                  </a:lnTo>
                  <a:lnTo>
                    <a:pt x="10983" y="179814"/>
                  </a:lnTo>
                  <a:lnTo>
                    <a:pt x="43465" y="222996"/>
                  </a:lnTo>
                  <a:lnTo>
                    <a:pt x="75946" y="238251"/>
                  </a:lnTo>
                  <a:lnTo>
                    <a:pt x="78993" y="228600"/>
                  </a:lnTo>
                  <a:lnTo>
                    <a:pt x="65424" y="222573"/>
                  </a:lnTo>
                  <a:lnTo>
                    <a:pt x="53689" y="214201"/>
                  </a:lnTo>
                  <a:lnTo>
                    <a:pt x="29646" y="175204"/>
                  </a:lnTo>
                  <a:lnTo>
                    <a:pt x="21716" y="117983"/>
                  </a:lnTo>
                  <a:lnTo>
                    <a:pt x="22598" y="97647"/>
                  </a:lnTo>
                  <a:lnTo>
                    <a:pt x="35813" y="47498"/>
                  </a:lnTo>
                  <a:lnTo>
                    <a:pt x="65639" y="15708"/>
                  </a:lnTo>
                  <a:lnTo>
                    <a:pt x="79375" y="9778"/>
                  </a:lnTo>
                  <a:lnTo>
                    <a:pt x="759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5312" y="913892"/>
              <a:ext cx="224154" cy="1546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5761" y="854329"/>
              <a:ext cx="113918" cy="1816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67665" y="779462"/>
            <a:ext cx="4231640" cy="1184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0720">
              <a:lnSpc>
                <a:spcPct val="100000"/>
              </a:lnSpc>
              <a:spcBef>
                <a:spcPts val="100"/>
              </a:spcBef>
            </a:pPr>
            <a:r>
              <a:rPr sz="2400" i="1" spc="120" dirty="0" err="1">
                <a:latin typeface="Cambria Math"/>
                <a:cs typeface="Cambria Math"/>
              </a:rPr>
              <a:t>f</a:t>
            </a:r>
            <a:r>
              <a:rPr sz="2550" i="1" spc="179" baseline="-17973" dirty="0" err="1">
                <a:latin typeface="Cambria Math"/>
                <a:cs typeface="Cambria Math"/>
              </a:rPr>
              <a:t>w,b</a:t>
            </a:r>
            <a:r>
              <a:rPr sz="2400" i="1" spc="120" dirty="0">
                <a:latin typeface="Cambria Math"/>
                <a:cs typeface="Cambria Math"/>
              </a:rPr>
              <a:t>(x)</a:t>
            </a:r>
            <a:r>
              <a:rPr sz="2400" i="1" spc="125" dirty="0">
                <a:latin typeface="Cambria Math"/>
                <a:cs typeface="Cambria Math"/>
              </a:rPr>
              <a:t> </a:t>
            </a:r>
            <a:r>
              <a:rPr sz="2400" i="1" dirty="0">
                <a:latin typeface="Cambria Math"/>
                <a:cs typeface="Cambria Math"/>
              </a:rPr>
              <a:t>=</a:t>
            </a:r>
            <a:r>
              <a:rPr sz="2400" i="1" spc="80" dirty="0">
                <a:latin typeface="Cambria Math"/>
                <a:cs typeface="Cambria Math"/>
              </a:rPr>
              <a:t> </a:t>
            </a:r>
            <a:r>
              <a:rPr sz="2400" i="1" dirty="0" err="1">
                <a:latin typeface="Cambria Math"/>
                <a:cs typeface="Cambria Math"/>
              </a:rPr>
              <a:t>wx</a:t>
            </a:r>
            <a:r>
              <a:rPr sz="2400" i="1" spc="80" dirty="0">
                <a:latin typeface="Cambria Math"/>
                <a:cs typeface="Cambria Math"/>
              </a:rPr>
              <a:t> </a:t>
            </a:r>
            <a:r>
              <a:rPr sz="2400" i="1" dirty="0">
                <a:latin typeface="Cambria Math"/>
                <a:cs typeface="Cambria Math"/>
              </a:rPr>
              <a:t>+</a:t>
            </a:r>
            <a:r>
              <a:rPr sz="2400" i="1" spc="5" dirty="0">
                <a:latin typeface="Cambria Math"/>
                <a:cs typeface="Cambria Math"/>
              </a:rPr>
              <a:t> </a:t>
            </a:r>
            <a:r>
              <a:rPr sz="2400" i="1" spc="-50" dirty="0">
                <a:latin typeface="Cambria Math"/>
                <a:cs typeface="Cambria Math"/>
              </a:rPr>
              <a:t>b</a:t>
            </a:r>
            <a:endParaRPr sz="24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2400" dirty="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latin typeface="Verdana"/>
                <a:cs typeface="Verdana"/>
              </a:rPr>
              <a:t>Gradient</a:t>
            </a:r>
            <a:r>
              <a:rPr sz="2400" spc="-5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descent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algorithm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76724" y="926083"/>
            <a:ext cx="154940" cy="69215"/>
          </a:xfrm>
          <a:custGeom>
            <a:avLst/>
            <a:gdLst/>
            <a:ahLst/>
            <a:cxnLst/>
            <a:rect l="l" t="t" r="r" b="b"/>
            <a:pathLst>
              <a:path w="154939" h="69215">
                <a:moveTo>
                  <a:pt x="154686" y="52070"/>
                </a:moveTo>
                <a:lnTo>
                  <a:pt x="0" y="52070"/>
                </a:lnTo>
                <a:lnTo>
                  <a:pt x="0" y="68834"/>
                </a:lnTo>
                <a:lnTo>
                  <a:pt x="154686" y="68834"/>
                </a:lnTo>
                <a:lnTo>
                  <a:pt x="154686" y="52070"/>
                </a:lnTo>
                <a:close/>
              </a:path>
              <a:path w="154939" h="69215">
                <a:moveTo>
                  <a:pt x="154686" y="0"/>
                </a:moveTo>
                <a:lnTo>
                  <a:pt x="0" y="0"/>
                </a:lnTo>
                <a:lnTo>
                  <a:pt x="0" y="16637"/>
                </a:lnTo>
                <a:lnTo>
                  <a:pt x="154686" y="16637"/>
                </a:lnTo>
                <a:lnTo>
                  <a:pt x="154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015229" y="715009"/>
            <a:ext cx="1235710" cy="644525"/>
            <a:chOff x="5015229" y="715009"/>
            <a:chExt cx="1235710" cy="644525"/>
          </a:xfrm>
        </p:grpSpPr>
        <p:sp>
          <p:nvSpPr>
            <p:cNvPr id="11" name="object 11"/>
            <p:cNvSpPr/>
            <p:nvPr/>
          </p:nvSpPr>
          <p:spPr>
            <a:xfrm>
              <a:off x="5015230" y="715009"/>
              <a:ext cx="718820" cy="644525"/>
            </a:xfrm>
            <a:custGeom>
              <a:avLst/>
              <a:gdLst/>
              <a:ahLst/>
              <a:cxnLst/>
              <a:rect l="l" t="t" r="r" b="b"/>
              <a:pathLst>
                <a:path w="718820" h="644525">
                  <a:moveTo>
                    <a:pt x="361950" y="233172"/>
                  </a:moveTo>
                  <a:lnTo>
                    <a:pt x="0" y="233172"/>
                  </a:lnTo>
                  <a:lnTo>
                    <a:pt x="0" y="252222"/>
                  </a:lnTo>
                  <a:lnTo>
                    <a:pt x="361950" y="252222"/>
                  </a:lnTo>
                  <a:lnTo>
                    <a:pt x="361950" y="233172"/>
                  </a:lnTo>
                  <a:close/>
                </a:path>
                <a:path w="718820" h="644525">
                  <a:moveTo>
                    <a:pt x="467487" y="511302"/>
                  </a:moveTo>
                  <a:lnTo>
                    <a:pt x="448818" y="511302"/>
                  </a:lnTo>
                  <a:lnTo>
                    <a:pt x="444500" y="531241"/>
                  </a:lnTo>
                  <a:lnTo>
                    <a:pt x="462915" y="531241"/>
                  </a:lnTo>
                  <a:lnTo>
                    <a:pt x="467487" y="511302"/>
                  </a:lnTo>
                  <a:close/>
                </a:path>
                <a:path w="718820" h="644525">
                  <a:moveTo>
                    <a:pt x="470916" y="626618"/>
                  </a:moveTo>
                  <a:lnTo>
                    <a:pt x="464693" y="620395"/>
                  </a:lnTo>
                  <a:lnTo>
                    <a:pt x="462788" y="622554"/>
                  </a:lnTo>
                  <a:lnTo>
                    <a:pt x="459613" y="625729"/>
                  </a:lnTo>
                  <a:lnTo>
                    <a:pt x="456692" y="628396"/>
                  </a:lnTo>
                  <a:lnTo>
                    <a:pt x="454152" y="630174"/>
                  </a:lnTo>
                  <a:lnTo>
                    <a:pt x="452882" y="630936"/>
                  </a:lnTo>
                  <a:lnTo>
                    <a:pt x="451739" y="631317"/>
                  </a:lnTo>
                  <a:lnTo>
                    <a:pt x="450723" y="631825"/>
                  </a:lnTo>
                  <a:lnTo>
                    <a:pt x="449580" y="631952"/>
                  </a:lnTo>
                  <a:lnTo>
                    <a:pt x="446532" y="631952"/>
                  </a:lnTo>
                  <a:lnTo>
                    <a:pt x="445135" y="631444"/>
                  </a:lnTo>
                  <a:lnTo>
                    <a:pt x="444119" y="630428"/>
                  </a:lnTo>
                  <a:lnTo>
                    <a:pt x="443103" y="629285"/>
                  </a:lnTo>
                  <a:lnTo>
                    <a:pt x="442722" y="627634"/>
                  </a:lnTo>
                  <a:lnTo>
                    <a:pt x="442849" y="621538"/>
                  </a:lnTo>
                  <a:lnTo>
                    <a:pt x="443230" y="619379"/>
                  </a:lnTo>
                  <a:lnTo>
                    <a:pt x="443484" y="617220"/>
                  </a:lnTo>
                  <a:lnTo>
                    <a:pt x="444119" y="614299"/>
                  </a:lnTo>
                  <a:lnTo>
                    <a:pt x="445008" y="610616"/>
                  </a:lnTo>
                  <a:lnTo>
                    <a:pt x="458724" y="548767"/>
                  </a:lnTo>
                  <a:lnTo>
                    <a:pt x="454279" y="548767"/>
                  </a:lnTo>
                  <a:lnTo>
                    <a:pt x="427228" y="549783"/>
                  </a:lnTo>
                  <a:lnTo>
                    <a:pt x="426085" y="556133"/>
                  </a:lnTo>
                  <a:lnTo>
                    <a:pt x="430149" y="556260"/>
                  </a:lnTo>
                  <a:lnTo>
                    <a:pt x="432943" y="556768"/>
                  </a:lnTo>
                  <a:lnTo>
                    <a:pt x="434594" y="557911"/>
                  </a:lnTo>
                  <a:lnTo>
                    <a:pt x="436118" y="559054"/>
                  </a:lnTo>
                  <a:lnTo>
                    <a:pt x="437007" y="560832"/>
                  </a:lnTo>
                  <a:lnTo>
                    <a:pt x="437007" y="565404"/>
                  </a:lnTo>
                  <a:lnTo>
                    <a:pt x="436880" y="565912"/>
                  </a:lnTo>
                  <a:lnTo>
                    <a:pt x="436626" y="568833"/>
                  </a:lnTo>
                  <a:lnTo>
                    <a:pt x="436118" y="572135"/>
                  </a:lnTo>
                  <a:lnTo>
                    <a:pt x="435356" y="575691"/>
                  </a:lnTo>
                  <a:lnTo>
                    <a:pt x="434721" y="579247"/>
                  </a:lnTo>
                  <a:lnTo>
                    <a:pt x="433832" y="582930"/>
                  </a:lnTo>
                  <a:lnTo>
                    <a:pt x="432943" y="586740"/>
                  </a:lnTo>
                  <a:lnTo>
                    <a:pt x="432054" y="590677"/>
                  </a:lnTo>
                  <a:lnTo>
                    <a:pt x="431165" y="594487"/>
                  </a:lnTo>
                  <a:lnTo>
                    <a:pt x="430276" y="598424"/>
                  </a:lnTo>
                  <a:lnTo>
                    <a:pt x="429260" y="602361"/>
                  </a:lnTo>
                  <a:lnTo>
                    <a:pt x="428498" y="606044"/>
                  </a:lnTo>
                  <a:lnTo>
                    <a:pt x="425094" y="629920"/>
                  </a:lnTo>
                  <a:lnTo>
                    <a:pt x="425323" y="631952"/>
                  </a:lnTo>
                  <a:lnTo>
                    <a:pt x="438150" y="644398"/>
                  </a:lnTo>
                  <a:lnTo>
                    <a:pt x="443103" y="644398"/>
                  </a:lnTo>
                  <a:lnTo>
                    <a:pt x="454660" y="640461"/>
                  </a:lnTo>
                  <a:lnTo>
                    <a:pt x="457073" y="639064"/>
                  </a:lnTo>
                  <a:lnTo>
                    <a:pt x="459486" y="637159"/>
                  </a:lnTo>
                  <a:lnTo>
                    <a:pt x="464820" y="632587"/>
                  </a:lnTo>
                  <a:lnTo>
                    <a:pt x="465505" y="631952"/>
                  </a:lnTo>
                  <a:lnTo>
                    <a:pt x="467741" y="629920"/>
                  </a:lnTo>
                  <a:lnTo>
                    <a:pt x="470916" y="626618"/>
                  </a:lnTo>
                  <a:close/>
                </a:path>
                <a:path w="718820" h="644525">
                  <a:moveTo>
                    <a:pt x="608584" y="601472"/>
                  </a:moveTo>
                  <a:lnTo>
                    <a:pt x="501523" y="601472"/>
                  </a:lnTo>
                  <a:lnTo>
                    <a:pt x="501523" y="615696"/>
                  </a:lnTo>
                  <a:lnTo>
                    <a:pt x="608584" y="615696"/>
                  </a:lnTo>
                  <a:lnTo>
                    <a:pt x="608584" y="601472"/>
                  </a:lnTo>
                  <a:close/>
                </a:path>
                <a:path w="718820" h="644525">
                  <a:moveTo>
                    <a:pt x="608584" y="560959"/>
                  </a:moveTo>
                  <a:lnTo>
                    <a:pt x="501523" y="560959"/>
                  </a:lnTo>
                  <a:lnTo>
                    <a:pt x="501523" y="575183"/>
                  </a:lnTo>
                  <a:lnTo>
                    <a:pt x="608584" y="575183"/>
                  </a:lnTo>
                  <a:lnTo>
                    <a:pt x="608584" y="560959"/>
                  </a:lnTo>
                  <a:close/>
                </a:path>
                <a:path w="718820" h="644525">
                  <a:moveTo>
                    <a:pt x="718439" y="398907"/>
                  </a:moveTo>
                  <a:lnTo>
                    <a:pt x="699897" y="398907"/>
                  </a:lnTo>
                  <a:lnTo>
                    <a:pt x="697001" y="414985"/>
                  </a:lnTo>
                  <a:lnTo>
                    <a:pt x="693864" y="427926"/>
                  </a:lnTo>
                  <a:lnTo>
                    <a:pt x="690422" y="437743"/>
                  </a:lnTo>
                  <a:lnTo>
                    <a:pt x="686689" y="444373"/>
                  </a:lnTo>
                  <a:lnTo>
                    <a:pt x="681609" y="451104"/>
                  </a:lnTo>
                  <a:lnTo>
                    <a:pt x="674243" y="454533"/>
                  </a:lnTo>
                  <a:lnTo>
                    <a:pt x="446786" y="454533"/>
                  </a:lnTo>
                  <a:lnTo>
                    <a:pt x="608457" y="235077"/>
                  </a:lnTo>
                  <a:lnTo>
                    <a:pt x="608457" y="219837"/>
                  </a:lnTo>
                  <a:lnTo>
                    <a:pt x="458724" y="16383"/>
                  </a:lnTo>
                  <a:lnTo>
                    <a:pt x="656844" y="16383"/>
                  </a:lnTo>
                  <a:lnTo>
                    <a:pt x="687514" y="40513"/>
                  </a:lnTo>
                  <a:lnTo>
                    <a:pt x="695198" y="74295"/>
                  </a:lnTo>
                  <a:lnTo>
                    <a:pt x="711708" y="74295"/>
                  </a:lnTo>
                  <a:lnTo>
                    <a:pt x="711708" y="0"/>
                  </a:lnTo>
                  <a:lnTo>
                    <a:pt x="408432" y="0"/>
                  </a:lnTo>
                  <a:lnTo>
                    <a:pt x="408432" y="11938"/>
                  </a:lnTo>
                  <a:lnTo>
                    <a:pt x="579247" y="240030"/>
                  </a:lnTo>
                  <a:lnTo>
                    <a:pt x="403352" y="478536"/>
                  </a:lnTo>
                  <a:lnTo>
                    <a:pt x="403352" y="490982"/>
                  </a:lnTo>
                  <a:lnTo>
                    <a:pt x="712089" y="490982"/>
                  </a:lnTo>
                  <a:lnTo>
                    <a:pt x="718439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0897" y="1237995"/>
              <a:ext cx="78866" cy="1197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1260" y="852423"/>
              <a:ext cx="479547" cy="264287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42357" y="670051"/>
            <a:ext cx="99948" cy="17335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031485" y="1032002"/>
            <a:ext cx="339725" cy="175895"/>
          </a:xfrm>
          <a:custGeom>
            <a:avLst/>
            <a:gdLst/>
            <a:ahLst/>
            <a:cxnLst/>
            <a:rect l="l" t="t" r="r" b="b"/>
            <a:pathLst>
              <a:path w="339725" h="175894">
                <a:moveTo>
                  <a:pt x="319514" y="66039"/>
                </a:moveTo>
                <a:lnTo>
                  <a:pt x="290702" y="66039"/>
                </a:lnTo>
                <a:lnTo>
                  <a:pt x="293877" y="67310"/>
                </a:lnTo>
                <a:lnTo>
                  <a:pt x="297688" y="72389"/>
                </a:lnTo>
                <a:lnTo>
                  <a:pt x="298703" y="76581"/>
                </a:lnTo>
                <a:lnTo>
                  <a:pt x="298576" y="85725"/>
                </a:lnTo>
                <a:lnTo>
                  <a:pt x="298301" y="87884"/>
                </a:lnTo>
                <a:lnTo>
                  <a:pt x="297052" y="95250"/>
                </a:lnTo>
                <a:lnTo>
                  <a:pt x="295783" y="101092"/>
                </a:lnTo>
                <a:lnTo>
                  <a:pt x="293750" y="108965"/>
                </a:lnTo>
                <a:lnTo>
                  <a:pt x="288289" y="130683"/>
                </a:lnTo>
                <a:lnTo>
                  <a:pt x="285496" y="141224"/>
                </a:lnTo>
                <a:lnTo>
                  <a:pt x="284099" y="149225"/>
                </a:lnTo>
                <a:lnTo>
                  <a:pt x="284183" y="160909"/>
                </a:lnTo>
                <a:lnTo>
                  <a:pt x="285750" y="165608"/>
                </a:lnTo>
                <a:lnTo>
                  <a:pt x="288925" y="169545"/>
                </a:lnTo>
                <a:lnTo>
                  <a:pt x="292226" y="173482"/>
                </a:lnTo>
                <a:lnTo>
                  <a:pt x="296544" y="175387"/>
                </a:lnTo>
                <a:lnTo>
                  <a:pt x="308863" y="175387"/>
                </a:lnTo>
                <a:lnTo>
                  <a:pt x="314960" y="173609"/>
                </a:lnTo>
                <a:lnTo>
                  <a:pt x="325754" y="166370"/>
                </a:lnTo>
                <a:lnTo>
                  <a:pt x="331836" y="160909"/>
                </a:lnTo>
                <a:lnTo>
                  <a:pt x="309625" y="160909"/>
                </a:lnTo>
                <a:lnTo>
                  <a:pt x="307848" y="160147"/>
                </a:lnTo>
                <a:lnTo>
                  <a:pt x="306831" y="158623"/>
                </a:lnTo>
                <a:lnTo>
                  <a:pt x="305688" y="157225"/>
                </a:lnTo>
                <a:lnTo>
                  <a:pt x="305180" y="154812"/>
                </a:lnTo>
                <a:lnTo>
                  <a:pt x="305180" y="147574"/>
                </a:lnTo>
                <a:lnTo>
                  <a:pt x="306324" y="141224"/>
                </a:lnTo>
                <a:lnTo>
                  <a:pt x="308610" y="132080"/>
                </a:lnTo>
                <a:lnTo>
                  <a:pt x="319150" y="89408"/>
                </a:lnTo>
                <a:lnTo>
                  <a:pt x="320421" y="81914"/>
                </a:lnTo>
                <a:lnTo>
                  <a:pt x="320421" y="68707"/>
                </a:lnTo>
                <a:lnTo>
                  <a:pt x="319514" y="66039"/>
                </a:lnTo>
                <a:close/>
              </a:path>
              <a:path w="339725" h="175894">
                <a:moveTo>
                  <a:pt x="183261" y="65659"/>
                </a:moveTo>
                <a:lnTo>
                  <a:pt x="159258" y="65659"/>
                </a:lnTo>
                <a:lnTo>
                  <a:pt x="160909" y="66421"/>
                </a:lnTo>
                <a:lnTo>
                  <a:pt x="163067" y="69342"/>
                </a:lnTo>
                <a:lnTo>
                  <a:pt x="163480" y="70993"/>
                </a:lnTo>
                <a:lnTo>
                  <a:pt x="163578" y="80263"/>
                </a:lnTo>
                <a:lnTo>
                  <a:pt x="162687" y="85725"/>
                </a:lnTo>
                <a:lnTo>
                  <a:pt x="160821" y="94107"/>
                </a:lnTo>
                <a:lnTo>
                  <a:pt x="142621" y="173355"/>
                </a:lnTo>
                <a:lnTo>
                  <a:pt x="164337" y="173355"/>
                </a:lnTo>
                <a:lnTo>
                  <a:pt x="176384" y="118490"/>
                </a:lnTo>
                <a:lnTo>
                  <a:pt x="177926" y="111251"/>
                </a:lnTo>
                <a:lnTo>
                  <a:pt x="180212" y="104775"/>
                </a:lnTo>
                <a:lnTo>
                  <a:pt x="185292" y="94107"/>
                </a:lnTo>
                <a:lnTo>
                  <a:pt x="188975" y="88519"/>
                </a:lnTo>
                <a:lnTo>
                  <a:pt x="191560" y="85217"/>
                </a:lnTo>
                <a:lnTo>
                  <a:pt x="181863" y="85217"/>
                </a:lnTo>
                <a:lnTo>
                  <a:pt x="180339" y="84709"/>
                </a:lnTo>
                <a:lnTo>
                  <a:pt x="182244" y="79501"/>
                </a:lnTo>
                <a:lnTo>
                  <a:pt x="183234" y="74802"/>
                </a:lnTo>
                <a:lnTo>
                  <a:pt x="183261" y="65659"/>
                </a:lnTo>
                <a:close/>
              </a:path>
              <a:path w="339725" h="175894">
                <a:moveTo>
                  <a:pt x="251523" y="66039"/>
                </a:moveTo>
                <a:lnTo>
                  <a:pt x="221868" y="66039"/>
                </a:lnTo>
                <a:lnTo>
                  <a:pt x="225298" y="67310"/>
                </a:lnTo>
                <a:lnTo>
                  <a:pt x="227437" y="69976"/>
                </a:lnTo>
                <a:lnTo>
                  <a:pt x="229488" y="72389"/>
                </a:lnTo>
                <a:lnTo>
                  <a:pt x="230598" y="76581"/>
                </a:lnTo>
                <a:lnTo>
                  <a:pt x="230588" y="85725"/>
                </a:lnTo>
                <a:lnTo>
                  <a:pt x="230250" y="88646"/>
                </a:lnTo>
                <a:lnTo>
                  <a:pt x="228980" y="96012"/>
                </a:lnTo>
                <a:lnTo>
                  <a:pt x="227837" y="101853"/>
                </a:lnTo>
                <a:lnTo>
                  <a:pt x="223925" y="118999"/>
                </a:lnTo>
                <a:lnTo>
                  <a:pt x="211581" y="173355"/>
                </a:lnTo>
                <a:lnTo>
                  <a:pt x="233299" y="173355"/>
                </a:lnTo>
                <a:lnTo>
                  <a:pt x="244728" y="118490"/>
                </a:lnTo>
                <a:lnTo>
                  <a:pt x="246506" y="110744"/>
                </a:lnTo>
                <a:lnTo>
                  <a:pt x="262988" y="81534"/>
                </a:lnTo>
                <a:lnTo>
                  <a:pt x="252475" y="81534"/>
                </a:lnTo>
                <a:lnTo>
                  <a:pt x="252602" y="69342"/>
                </a:lnTo>
                <a:lnTo>
                  <a:pt x="251523" y="66039"/>
                </a:lnTo>
                <a:close/>
              </a:path>
              <a:path w="339725" h="175894">
                <a:moveTo>
                  <a:pt x="332104" y="146176"/>
                </a:moveTo>
                <a:lnTo>
                  <a:pt x="314451" y="160909"/>
                </a:lnTo>
                <a:lnTo>
                  <a:pt x="331836" y="160909"/>
                </a:lnTo>
                <a:lnTo>
                  <a:pt x="332098" y="160655"/>
                </a:lnTo>
                <a:lnTo>
                  <a:pt x="339216" y="153162"/>
                </a:lnTo>
                <a:lnTo>
                  <a:pt x="332104" y="146176"/>
                </a:lnTo>
                <a:close/>
              </a:path>
              <a:path w="339725" h="175894">
                <a:moveTo>
                  <a:pt x="235965" y="51308"/>
                </a:moveTo>
                <a:lnTo>
                  <a:pt x="220217" y="51308"/>
                </a:lnTo>
                <a:lnTo>
                  <a:pt x="212471" y="54101"/>
                </a:lnTo>
                <a:lnTo>
                  <a:pt x="181863" y="85217"/>
                </a:lnTo>
                <a:lnTo>
                  <a:pt x="191560" y="85217"/>
                </a:lnTo>
                <a:lnTo>
                  <a:pt x="198119" y="76835"/>
                </a:lnTo>
                <a:lnTo>
                  <a:pt x="202437" y="72644"/>
                </a:lnTo>
                <a:lnTo>
                  <a:pt x="210565" y="67310"/>
                </a:lnTo>
                <a:lnTo>
                  <a:pt x="214249" y="66039"/>
                </a:lnTo>
                <a:lnTo>
                  <a:pt x="251523" y="66039"/>
                </a:lnTo>
                <a:lnTo>
                  <a:pt x="250443" y="62737"/>
                </a:lnTo>
                <a:lnTo>
                  <a:pt x="242062" y="53594"/>
                </a:lnTo>
                <a:lnTo>
                  <a:pt x="235965" y="51308"/>
                </a:lnTo>
                <a:close/>
              </a:path>
              <a:path w="339725" h="175894">
                <a:moveTo>
                  <a:pt x="303911" y="51308"/>
                </a:moveTo>
                <a:lnTo>
                  <a:pt x="288543" y="51308"/>
                </a:lnTo>
                <a:lnTo>
                  <a:pt x="281177" y="53848"/>
                </a:lnTo>
                <a:lnTo>
                  <a:pt x="252475" y="81534"/>
                </a:lnTo>
                <a:lnTo>
                  <a:pt x="262988" y="81534"/>
                </a:lnTo>
                <a:lnTo>
                  <a:pt x="266826" y="76708"/>
                </a:lnTo>
                <a:lnTo>
                  <a:pt x="271017" y="72644"/>
                </a:lnTo>
                <a:lnTo>
                  <a:pt x="275081" y="69976"/>
                </a:lnTo>
                <a:lnTo>
                  <a:pt x="279018" y="67310"/>
                </a:lnTo>
                <a:lnTo>
                  <a:pt x="282828" y="66039"/>
                </a:lnTo>
                <a:lnTo>
                  <a:pt x="319514" y="66039"/>
                </a:lnTo>
                <a:lnTo>
                  <a:pt x="318262" y="62357"/>
                </a:lnTo>
                <a:lnTo>
                  <a:pt x="314071" y="58038"/>
                </a:lnTo>
                <a:lnTo>
                  <a:pt x="309879" y="53594"/>
                </a:lnTo>
                <a:lnTo>
                  <a:pt x="303911" y="51308"/>
                </a:lnTo>
                <a:close/>
              </a:path>
              <a:path w="339725" h="175894">
                <a:moveTo>
                  <a:pt x="171450" y="51181"/>
                </a:moveTo>
                <a:lnTo>
                  <a:pt x="159765" y="51181"/>
                </a:lnTo>
                <a:lnTo>
                  <a:pt x="153924" y="52959"/>
                </a:lnTo>
                <a:lnTo>
                  <a:pt x="148589" y="56514"/>
                </a:lnTo>
                <a:lnTo>
                  <a:pt x="143383" y="60071"/>
                </a:lnTo>
                <a:lnTo>
                  <a:pt x="137033" y="65659"/>
                </a:lnTo>
                <a:lnTo>
                  <a:pt x="129666" y="73406"/>
                </a:lnTo>
                <a:lnTo>
                  <a:pt x="136778" y="80390"/>
                </a:lnTo>
                <a:lnTo>
                  <a:pt x="141859" y="74802"/>
                </a:lnTo>
                <a:lnTo>
                  <a:pt x="145796" y="70993"/>
                </a:lnTo>
                <a:lnTo>
                  <a:pt x="148589" y="68834"/>
                </a:lnTo>
                <a:lnTo>
                  <a:pt x="151511" y="66675"/>
                </a:lnTo>
                <a:lnTo>
                  <a:pt x="154304" y="65659"/>
                </a:lnTo>
                <a:lnTo>
                  <a:pt x="183261" y="65659"/>
                </a:lnTo>
                <a:lnTo>
                  <a:pt x="183261" y="64388"/>
                </a:lnTo>
                <a:lnTo>
                  <a:pt x="181737" y="59817"/>
                </a:lnTo>
                <a:lnTo>
                  <a:pt x="175640" y="52959"/>
                </a:lnTo>
                <a:lnTo>
                  <a:pt x="171450" y="51181"/>
                </a:lnTo>
                <a:close/>
              </a:path>
              <a:path w="339725" h="175894">
                <a:moveTo>
                  <a:pt x="92467" y="11557"/>
                </a:moveTo>
                <a:lnTo>
                  <a:pt x="56768" y="11557"/>
                </a:lnTo>
                <a:lnTo>
                  <a:pt x="61975" y="12953"/>
                </a:lnTo>
                <a:lnTo>
                  <a:pt x="66166" y="15621"/>
                </a:lnTo>
                <a:lnTo>
                  <a:pt x="70358" y="18414"/>
                </a:lnTo>
                <a:lnTo>
                  <a:pt x="73405" y="22225"/>
                </a:lnTo>
                <a:lnTo>
                  <a:pt x="77469" y="31876"/>
                </a:lnTo>
                <a:lnTo>
                  <a:pt x="78359" y="37337"/>
                </a:lnTo>
                <a:lnTo>
                  <a:pt x="78285" y="48387"/>
                </a:lnTo>
                <a:lnTo>
                  <a:pt x="77977" y="51562"/>
                </a:lnTo>
                <a:lnTo>
                  <a:pt x="76962" y="55372"/>
                </a:lnTo>
                <a:lnTo>
                  <a:pt x="75946" y="59309"/>
                </a:lnTo>
                <a:lnTo>
                  <a:pt x="52990" y="93726"/>
                </a:lnTo>
                <a:lnTo>
                  <a:pt x="40512" y="107823"/>
                </a:lnTo>
                <a:lnTo>
                  <a:pt x="32587" y="116867"/>
                </a:lnTo>
                <a:lnTo>
                  <a:pt x="6286" y="154050"/>
                </a:lnTo>
                <a:lnTo>
                  <a:pt x="0" y="167386"/>
                </a:lnTo>
                <a:lnTo>
                  <a:pt x="0" y="173355"/>
                </a:lnTo>
                <a:lnTo>
                  <a:pt x="103250" y="173355"/>
                </a:lnTo>
                <a:lnTo>
                  <a:pt x="104431" y="153288"/>
                </a:lnTo>
                <a:lnTo>
                  <a:pt x="24511" y="153288"/>
                </a:lnTo>
                <a:lnTo>
                  <a:pt x="30916" y="143456"/>
                </a:lnTo>
                <a:lnTo>
                  <a:pt x="38893" y="132826"/>
                </a:lnTo>
                <a:lnTo>
                  <a:pt x="48442" y="121410"/>
                </a:lnTo>
                <a:lnTo>
                  <a:pt x="59562" y="109220"/>
                </a:lnTo>
                <a:lnTo>
                  <a:pt x="66161" y="102221"/>
                </a:lnTo>
                <a:lnTo>
                  <a:pt x="71675" y="96281"/>
                </a:lnTo>
                <a:lnTo>
                  <a:pt x="76118" y="91414"/>
                </a:lnTo>
                <a:lnTo>
                  <a:pt x="79501" y="87630"/>
                </a:lnTo>
                <a:lnTo>
                  <a:pt x="83438" y="83312"/>
                </a:lnTo>
                <a:lnTo>
                  <a:pt x="102742" y="48387"/>
                </a:lnTo>
                <a:lnTo>
                  <a:pt x="103124" y="44323"/>
                </a:lnTo>
                <a:lnTo>
                  <a:pt x="103124" y="39877"/>
                </a:lnTo>
                <a:lnTo>
                  <a:pt x="102383" y="30734"/>
                </a:lnTo>
                <a:lnTo>
                  <a:pt x="100155" y="22733"/>
                </a:lnTo>
                <a:lnTo>
                  <a:pt x="96426" y="15875"/>
                </a:lnTo>
                <a:lnTo>
                  <a:pt x="92467" y="11557"/>
                </a:lnTo>
                <a:close/>
              </a:path>
              <a:path w="339725" h="175894">
                <a:moveTo>
                  <a:pt x="105410" y="136651"/>
                </a:moveTo>
                <a:lnTo>
                  <a:pt x="94741" y="136651"/>
                </a:lnTo>
                <a:lnTo>
                  <a:pt x="92328" y="143510"/>
                </a:lnTo>
                <a:lnTo>
                  <a:pt x="90550" y="147320"/>
                </a:lnTo>
                <a:lnTo>
                  <a:pt x="75946" y="153288"/>
                </a:lnTo>
                <a:lnTo>
                  <a:pt x="104431" y="153288"/>
                </a:lnTo>
                <a:lnTo>
                  <a:pt x="105410" y="136651"/>
                </a:lnTo>
                <a:close/>
              </a:path>
              <a:path w="339725" h="175894">
                <a:moveTo>
                  <a:pt x="56006" y="0"/>
                </a:moveTo>
                <a:lnTo>
                  <a:pt x="48894" y="0"/>
                </a:lnTo>
                <a:lnTo>
                  <a:pt x="41021" y="1015"/>
                </a:lnTo>
                <a:lnTo>
                  <a:pt x="3683" y="13462"/>
                </a:lnTo>
                <a:lnTo>
                  <a:pt x="3683" y="37592"/>
                </a:lnTo>
                <a:lnTo>
                  <a:pt x="18923" y="37592"/>
                </a:lnTo>
                <a:lnTo>
                  <a:pt x="23971" y="26183"/>
                </a:lnTo>
                <a:lnTo>
                  <a:pt x="30924" y="18049"/>
                </a:lnTo>
                <a:lnTo>
                  <a:pt x="39782" y="13178"/>
                </a:lnTo>
                <a:lnTo>
                  <a:pt x="50546" y="11557"/>
                </a:lnTo>
                <a:lnTo>
                  <a:pt x="92467" y="11557"/>
                </a:lnTo>
                <a:lnTo>
                  <a:pt x="91186" y="10160"/>
                </a:lnTo>
                <a:lnTo>
                  <a:pt x="84546" y="5732"/>
                </a:lnTo>
                <a:lnTo>
                  <a:pt x="76453" y="2555"/>
                </a:lnTo>
                <a:lnTo>
                  <a:pt x="66932" y="640"/>
                </a:lnTo>
                <a:lnTo>
                  <a:pt x="56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95290" y="548386"/>
            <a:ext cx="170942" cy="96647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6304667" y="794766"/>
            <a:ext cx="575310" cy="321310"/>
            <a:chOff x="6304667" y="794766"/>
            <a:chExt cx="575310" cy="321310"/>
          </a:xfrm>
        </p:grpSpPr>
        <p:sp>
          <p:nvSpPr>
            <p:cNvPr id="18" name="object 18"/>
            <p:cNvSpPr/>
            <p:nvPr/>
          </p:nvSpPr>
          <p:spPr>
            <a:xfrm>
              <a:off x="6304667" y="805180"/>
              <a:ext cx="575310" cy="311150"/>
            </a:xfrm>
            <a:custGeom>
              <a:avLst/>
              <a:gdLst/>
              <a:ahLst/>
              <a:cxnLst/>
              <a:rect l="l" t="t" r="r" b="b"/>
              <a:pathLst>
                <a:path w="575309" h="311150">
                  <a:moveTo>
                    <a:pt x="493516" y="0"/>
                  </a:moveTo>
                  <a:lnTo>
                    <a:pt x="490341" y="10287"/>
                  </a:lnTo>
                  <a:lnTo>
                    <a:pt x="504652" y="17690"/>
                  </a:lnTo>
                  <a:lnTo>
                    <a:pt x="517106" y="28463"/>
                  </a:lnTo>
                  <a:lnTo>
                    <a:pt x="543276" y="80456"/>
                  </a:lnTo>
                  <a:lnTo>
                    <a:pt x="551086" y="128133"/>
                  </a:lnTo>
                  <a:lnTo>
                    <a:pt x="552063" y="155448"/>
                  </a:lnTo>
                  <a:lnTo>
                    <a:pt x="551086" y="182669"/>
                  </a:lnTo>
                  <a:lnTo>
                    <a:pt x="543276" y="230207"/>
                  </a:lnTo>
                  <a:lnTo>
                    <a:pt x="527702" y="268047"/>
                  </a:lnTo>
                  <a:lnTo>
                    <a:pt x="490341" y="300355"/>
                  </a:lnTo>
                  <a:lnTo>
                    <a:pt x="493516" y="310642"/>
                  </a:lnTo>
                  <a:lnTo>
                    <a:pt x="528218" y="292163"/>
                  </a:lnTo>
                  <a:lnTo>
                    <a:pt x="553968" y="257302"/>
                  </a:lnTo>
                  <a:lnTo>
                    <a:pt x="569858" y="210264"/>
                  </a:lnTo>
                  <a:lnTo>
                    <a:pt x="575177" y="155321"/>
                  </a:lnTo>
                  <a:lnTo>
                    <a:pt x="573845" y="126867"/>
                  </a:lnTo>
                  <a:lnTo>
                    <a:pt x="563229" y="75864"/>
                  </a:lnTo>
                  <a:lnTo>
                    <a:pt x="542200" y="33861"/>
                  </a:lnTo>
                  <a:lnTo>
                    <a:pt x="511998" y="7191"/>
                  </a:lnTo>
                  <a:lnTo>
                    <a:pt x="493516" y="0"/>
                  </a:lnTo>
                  <a:close/>
                </a:path>
                <a:path w="575309" h="311150">
                  <a:moveTo>
                    <a:pt x="81655" y="0"/>
                  </a:moveTo>
                  <a:lnTo>
                    <a:pt x="46904" y="18478"/>
                  </a:lnTo>
                  <a:lnTo>
                    <a:pt x="21203" y="53340"/>
                  </a:lnTo>
                  <a:lnTo>
                    <a:pt x="5312" y="100377"/>
                  </a:lnTo>
                  <a:lnTo>
                    <a:pt x="0" y="155448"/>
                  </a:lnTo>
                  <a:lnTo>
                    <a:pt x="1325" y="183774"/>
                  </a:lnTo>
                  <a:lnTo>
                    <a:pt x="11941" y="234777"/>
                  </a:lnTo>
                  <a:lnTo>
                    <a:pt x="32916" y="276780"/>
                  </a:lnTo>
                  <a:lnTo>
                    <a:pt x="63154" y="303450"/>
                  </a:lnTo>
                  <a:lnTo>
                    <a:pt x="81655" y="310642"/>
                  </a:lnTo>
                  <a:lnTo>
                    <a:pt x="84703" y="300355"/>
                  </a:lnTo>
                  <a:lnTo>
                    <a:pt x="70465" y="292951"/>
                  </a:lnTo>
                  <a:lnTo>
                    <a:pt x="58048" y="282178"/>
                  </a:lnTo>
                  <a:lnTo>
                    <a:pt x="31894" y="230207"/>
                  </a:lnTo>
                  <a:lnTo>
                    <a:pt x="24084" y="182669"/>
                  </a:lnTo>
                  <a:lnTo>
                    <a:pt x="23112" y="155321"/>
                  </a:lnTo>
                  <a:lnTo>
                    <a:pt x="24084" y="128133"/>
                  </a:lnTo>
                  <a:lnTo>
                    <a:pt x="31894" y="80456"/>
                  </a:lnTo>
                  <a:lnTo>
                    <a:pt x="47466" y="42594"/>
                  </a:lnTo>
                  <a:lnTo>
                    <a:pt x="84703" y="10287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00165" y="911733"/>
              <a:ext cx="129286" cy="12420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65519" y="794766"/>
              <a:ext cx="197992" cy="176403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7024623" y="952054"/>
            <a:ext cx="154940" cy="17145"/>
          </a:xfrm>
          <a:custGeom>
            <a:avLst/>
            <a:gdLst/>
            <a:ahLst/>
            <a:cxnLst/>
            <a:rect l="l" t="t" r="r" b="b"/>
            <a:pathLst>
              <a:path w="154940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7311643" y="794766"/>
            <a:ext cx="588010" cy="295910"/>
            <a:chOff x="7311643" y="794766"/>
            <a:chExt cx="588010" cy="295910"/>
          </a:xfrm>
        </p:grpSpPr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11643" y="911860"/>
              <a:ext cx="139191" cy="17678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79918" y="794766"/>
              <a:ext cx="197992" cy="1764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06105" y="852424"/>
              <a:ext cx="79248" cy="23825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8754" y="818261"/>
              <a:ext cx="80518" cy="120396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77409" y="2388997"/>
            <a:ext cx="170941" cy="96646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292223" y="2768371"/>
            <a:ext cx="2767330" cy="40005"/>
          </a:xfrm>
          <a:custGeom>
            <a:avLst/>
            <a:gdLst/>
            <a:ahLst/>
            <a:cxnLst/>
            <a:rect l="l" t="t" r="r" b="b"/>
            <a:pathLst>
              <a:path w="2767329" h="40005">
                <a:moveTo>
                  <a:pt x="183349" y="0"/>
                </a:moveTo>
                <a:lnTo>
                  <a:pt x="0" y="0"/>
                </a:lnTo>
                <a:lnTo>
                  <a:pt x="0" y="19786"/>
                </a:lnTo>
                <a:lnTo>
                  <a:pt x="183349" y="19786"/>
                </a:lnTo>
                <a:lnTo>
                  <a:pt x="183349" y="0"/>
                </a:lnTo>
                <a:close/>
              </a:path>
              <a:path w="2767329" h="40005">
                <a:moveTo>
                  <a:pt x="2767076" y="20421"/>
                </a:moveTo>
                <a:lnTo>
                  <a:pt x="2548001" y="20421"/>
                </a:lnTo>
                <a:lnTo>
                  <a:pt x="2548001" y="39471"/>
                </a:lnTo>
                <a:lnTo>
                  <a:pt x="2767076" y="39471"/>
                </a:lnTo>
                <a:lnTo>
                  <a:pt x="2767076" y="204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900676" y="2510536"/>
            <a:ext cx="99949" cy="173481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843272" y="2923794"/>
            <a:ext cx="209550" cy="124206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5100701" y="2555620"/>
            <a:ext cx="315595" cy="644525"/>
          </a:xfrm>
          <a:custGeom>
            <a:avLst/>
            <a:gdLst/>
            <a:ahLst/>
            <a:cxnLst/>
            <a:rect l="l" t="t" r="r" b="b"/>
            <a:pathLst>
              <a:path w="315595" h="644525">
                <a:moveTo>
                  <a:pt x="64135" y="511175"/>
                </a:moveTo>
                <a:lnTo>
                  <a:pt x="45466" y="511175"/>
                </a:lnTo>
                <a:lnTo>
                  <a:pt x="41148" y="531241"/>
                </a:lnTo>
                <a:lnTo>
                  <a:pt x="59563" y="531241"/>
                </a:lnTo>
                <a:lnTo>
                  <a:pt x="64135" y="511175"/>
                </a:lnTo>
                <a:close/>
              </a:path>
              <a:path w="315595" h="644525">
                <a:moveTo>
                  <a:pt x="67564" y="626618"/>
                </a:moveTo>
                <a:lnTo>
                  <a:pt x="61341" y="620395"/>
                </a:lnTo>
                <a:lnTo>
                  <a:pt x="57785" y="624205"/>
                </a:lnTo>
                <a:lnTo>
                  <a:pt x="56261" y="625729"/>
                </a:lnTo>
                <a:lnTo>
                  <a:pt x="46228" y="631952"/>
                </a:lnTo>
                <a:lnTo>
                  <a:pt x="43180" y="631952"/>
                </a:lnTo>
                <a:lnTo>
                  <a:pt x="41783" y="631444"/>
                </a:lnTo>
                <a:lnTo>
                  <a:pt x="40767" y="630428"/>
                </a:lnTo>
                <a:lnTo>
                  <a:pt x="39751" y="629285"/>
                </a:lnTo>
                <a:lnTo>
                  <a:pt x="39370" y="627634"/>
                </a:lnTo>
                <a:lnTo>
                  <a:pt x="39497" y="621538"/>
                </a:lnTo>
                <a:lnTo>
                  <a:pt x="39878" y="619379"/>
                </a:lnTo>
                <a:lnTo>
                  <a:pt x="40132" y="617220"/>
                </a:lnTo>
                <a:lnTo>
                  <a:pt x="40767" y="614299"/>
                </a:lnTo>
                <a:lnTo>
                  <a:pt x="41656" y="610616"/>
                </a:lnTo>
                <a:lnTo>
                  <a:pt x="55372" y="548767"/>
                </a:lnTo>
                <a:lnTo>
                  <a:pt x="50927" y="548767"/>
                </a:lnTo>
                <a:lnTo>
                  <a:pt x="23876" y="549783"/>
                </a:lnTo>
                <a:lnTo>
                  <a:pt x="22733" y="556006"/>
                </a:lnTo>
                <a:lnTo>
                  <a:pt x="26797" y="556133"/>
                </a:lnTo>
                <a:lnTo>
                  <a:pt x="29591" y="556768"/>
                </a:lnTo>
                <a:lnTo>
                  <a:pt x="31242" y="557911"/>
                </a:lnTo>
                <a:lnTo>
                  <a:pt x="32766" y="559054"/>
                </a:lnTo>
                <a:lnTo>
                  <a:pt x="33655" y="560832"/>
                </a:lnTo>
                <a:lnTo>
                  <a:pt x="33782" y="563245"/>
                </a:lnTo>
                <a:lnTo>
                  <a:pt x="33782" y="564896"/>
                </a:lnTo>
                <a:lnTo>
                  <a:pt x="33528" y="565912"/>
                </a:lnTo>
                <a:lnTo>
                  <a:pt x="33274" y="568833"/>
                </a:lnTo>
                <a:lnTo>
                  <a:pt x="32766" y="572008"/>
                </a:lnTo>
                <a:lnTo>
                  <a:pt x="32004" y="575691"/>
                </a:lnTo>
                <a:lnTo>
                  <a:pt x="31369" y="579247"/>
                </a:lnTo>
                <a:lnTo>
                  <a:pt x="30480" y="582930"/>
                </a:lnTo>
                <a:lnTo>
                  <a:pt x="28702" y="590550"/>
                </a:lnTo>
                <a:lnTo>
                  <a:pt x="26924" y="598424"/>
                </a:lnTo>
                <a:lnTo>
                  <a:pt x="25908" y="602234"/>
                </a:lnTo>
                <a:lnTo>
                  <a:pt x="25146" y="606044"/>
                </a:lnTo>
                <a:lnTo>
                  <a:pt x="24257" y="609600"/>
                </a:lnTo>
                <a:lnTo>
                  <a:pt x="23495" y="613156"/>
                </a:lnTo>
                <a:lnTo>
                  <a:pt x="22860" y="616458"/>
                </a:lnTo>
                <a:lnTo>
                  <a:pt x="21844" y="622554"/>
                </a:lnTo>
                <a:lnTo>
                  <a:pt x="21729" y="629793"/>
                </a:lnTo>
                <a:lnTo>
                  <a:pt x="21971" y="631952"/>
                </a:lnTo>
                <a:lnTo>
                  <a:pt x="34798" y="644398"/>
                </a:lnTo>
                <a:lnTo>
                  <a:pt x="39751" y="644398"/>
                </a:lnTo>
                <a:lnTo>
                  <a:pt x="62128" y="631952"/>
                </a:lnTo>
                <a:lnTo>
                  <a:pt x="64516" y="629666"/>
                </a:lnTo>
                <a:lnTo>
                  <a:pt x="67564" y="626618"/>
                </a:lnTo>
                <a:close/>
              </a:path>
              <a:path w="315595" h="644525">
                <a:moveTo>
                  <a:pt x="205232" y="601472"/>
                </a:moveTo>
                <a:lnTo>
                  <a:pt x="98171" y="601472"/>
                </a:lnTo>
                <a:lnTo>
                  <a:pt x="98171" y="615696"/>
                </a:lnTo>
                <a:lnTo>
                  <a:pt x="205232" y="615696"/>
                </a:lnTo>
                <a:lnTo>
                  <a:pt x="205232" y="601472"/>
                </a:lnTo>
                <a:close/>
              </a:path>
              <a:path w="315595" h="644525">
                <a:moveTo>
                  <a:pt x="205232" y="560959"/>
                </a:moveTo>
                <a:lnTo>
                  <a:pt x="98171" y="560959"/>
                </a:lnTo>
                <a:lnTo>
                  <a:pt x="98171" y="575183"/>
                </a:lnTo>
                <a:lnTo>
                  <a:pt x="205232" y="575183"/>
                </a:lnTo>
                <a:lnTo>
                  <a:pt x="205232" y="560959"/>
                </a:lnTo>
                <a:close/>
              </a:path>
              <a:path w="315595" h="644525">
                <a:moveTo>
                  <a:pt x="315087" y="398907"/>
                </a:moveTo>
                <a:lnTo>
                  <a:pt x="296545" y="398907"/>
                </a:lnTo>
                <a:lnTo>
                  <a:pt x="293649" y="414959"/>
                </a:lnTo>
                <a:lnTo>
                  <a:pt x="290512" y="427888"/>
                </a:lnTo>
                <a:lnTo>
                  <a:pt x="287070" y="437680"/>
                </a:lnTo>
                <a:lnTo>
                  <a:pt x="283337" y="444373"/>
                </a:lnTo>
                <a:lnTo>
                  <a:pt x="278257" y="451104"/>
                </a:lnTo>
                <a:lnTo>
                  <a:pt x="270891" y="454533"/>
                </a:lnTo>
                <a:lnTo>
                  <a:pt x="43434" y="454533"/>
                </a:lnTo>
                <a:lnTo>
                  <a:pt x="205105" y="234950"/>
                </a:lnTo>
                <a:lnTo>
                  <a:pt x="205105" y="219837"/>
                </a:lnTo>
                <a:lnTo>
                  <a:pt x="55372" y="16383"/>
                </a:lnTo>
                <a:lnTo>
                  <a:pt x="253492" y="16383"/>
                </a:lnTo>
                <a:lnTo>
                  <a:pt x="284162" y="40436"/>
                </a:lnTo>
                <a:lnTo>
                  <a:pt x="291846" y="74295"/>
                </a:lnTo>
                <a:lnTo>
                  <a:pt x="308356" y="74295"/>
                </a:lnTo>
                <a:lnTo>
                  <a:pt x="308356" y="0"/>
                </a:lnTo>
                <a:lnTo>
                  <a:pt x="5080" y="0"/>
                </a:lnTo>
                <a:lnTo>
                  <a:pt x="5080" y="11811"/>
                </a:lnTo>
                <a:lnTo>
                  <a:pt x="175895" y="240030"/>
                </a:lnTo>
                <a:lnTo>
                  <a:pt x="0" y="478536"/>
                </a:lnTo>
                <a:lnTo>
                  <a:pt x="0" y="490982"/>
                </a:lnTo>
                <a:lnTo>
                  <a:pt x="308737" y="490982"/>
                </a:lnTo>
                <a:lnTo>
                  <a:pt x="315087" y="398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343017" y="3078607"/>
            <a:ext cx="78867" cy="119761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462905" y="2693034"/>
            <a:ext cx="479552" cy="26428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835779" y="3777107"/>
            <a:ext cx="209550" cy="124218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893310" y="3363975"/>
            <a:ext cx="99949" cy="173355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5093208" y="3408933"/>
            <a:ext cx="315595" cy="644525"/>
          </a:xfrm>
          <a:custGeom>
            <a:avLst/>
            <a:gdLst/>
            <a:ahLst/>
            <a:cxnLst/>
            <a:rect l="l" t="t" r="r" b="b"/>
            <a:pathLst>
              <a:path w="315595" h="644525">
                <a:moveTo>
                  <a:pt x="64135" y="511251"/>
                </a:moveTo>
                <a:lnTo>
                  <a:pt x="45593" y="511251"/>
                </a:lnTo>
                <a:lnTo>
                  <a:pt x="41148" y="531253"/>
                </a:lnTo>
                <a:lnTo>
                  <a:pt x="59563" y="531253"/>
                </a:lnTo>
                <a:lnTo>
                  <a:pt x="64135" y="511251"/>
                </a:lnTo>
                <a:close/>
              </a:path>
              <a:path w="315595" h="644525">
                <a:moveTo>
                  <a:pt x="67691" y="626592"/>
                </a:moveTo>
                <a:lnTo>
                  <a:pt x="61341" y="620458"/>
                </a:lnTo>
                <a:lnTo>
                  <a:pt x="57785" y="624255"/>
                </a:lnTo>
                <a:lnTo>
                  <a:pt x="54737" y="627164"/>
                </a:lnTo>
                <a:lnTo>
                  <a:pt x="46228" y="631990"/>
                </a:lnTo>
                <a:lnTo>
                  <a:pt x="43307" y="631990"/>
                </a:lnTo>
                <a:lnTo>
                  <a:pt x="41783" y="631456"/>
                </a:lnTo>
                <a:lnTo>
                  <a:pt x="40894" y="630402"/>
                </a:lnTo>
                <a:lnTo>
                  <a:pt x="39878" y="629348"/>
                </a:lnTo>
                <a:lnTo>
                  <a:pt x="39370" y="627646"/>
                </a:lnTo>
                <a:lnTo>
                  <a:pt x="39370" y="623557"/>
                </a:lnTo>
                <a:lnTo>
                  <a:pt x="39878" y="619429"/>
                </a:lnTo>
                <a:lnTo>
                  <a:pt x="40259" y="617258"/>
                </a:lnTo>
                <a:lnTo>
                  <a:pt x="40894" y="614349"/>
                </a:lnTo>
                <a:lnTo>
                  <a:pt x="41783" y="610692"/>
                </a:lnTo>
                <a:lnTo>
                  <a:pt x="55499" y="548741"/>
                </a:lnTo>
                <a:lnTo>
                  <a:pt x="50927" y="548741"/>
                </a:lnTo>
                <a:lnTo>
                  <a:pt x="24003" y="549757"/>
                </a:lnTo>
                <a:lnTo>
                  <a:pt x="22860" y="556082"/>
                </a:lnTo>
                <a:lnTo>
                  <a:pt x="26924" y="556209"/>
                </a:lnTo>
                <a:lnTo>
                  <a:pt x="29718" y="556831"/>
                </a:lnTo>
                <a:lnTo>
                  <a:pt x="31242" y="557949"/>
                </a:lnTo>
                <a:lnTo>
                  <a:pt x="32893" y="559066"/>
                </a:lnTo>
                <a:lnTo>
                  <a:pt x="33655" y="560832"/>
                </a:lnTo>
                <a:lnTo>
                  <a:pt x="33655" y="565950"/>
                </a:lnTo>
                <a:lnTo>
                  <a:pt x="33274" y="568858"/>
                </a:lnTo>
                <a:lnTo>
                  <a:pt x="32766" y="572096"/>
                </a:lnTo>
                <a:lnTo>
                  <a:pt x="32131" y="575665"/>
                </a:lnTo>
                <a:lnTo>
                  <a:pt x="31369" y="579234"/>
                </a:lnTo>
                <a:lnTo>
                  <a:pt x="30607" y="582942"/>
                </a:lnTo>
                <a:lnTo>
                  <a:pt x="28829" y="590626"/>
                </a:lnTo>
                <a:lnTo>
                  <a:pt x="27813" y="594499"/>
                </a:lnTo>
                <a:lnTo>
                  <a:pt x="26035" y="602310"/>
                </a:lnTo>
                <a:lnTo>
                  <a:pt x="21793" y="630224"/>
                </a:lnTo>
                <a:lnTo>
                  <a:pt x="22098" y="632015"/>
                </a:lnTo>
                <a:lnTo>
                  <a:pt x="34925" y="644448"/>
                </a:lnTo>
                <a:lnTo>
                  <a:pt x="39751" y="644448"/>
                </a:lnTo>
                <a:lnTo>
                  <a:pt x="64516" y="629881"/>
                </a:lnTo>
                <a:lnTo>
                  <a:pt x="67691" y="626592"/>
                </a:lnTo>
                <a:close/>
              </a:path>
              <a:path w="315595" h="644525">
                <a:moveTo>
                  <a:pt x="205359" y="601484"/>
                </a:moveTo>
                <a:lnTo>
                  <a:pt x="98171" y="601484"/>
                </a:lnTo>
                <a:lnTo>
                  <a:pt x="98171" y="615708"/>
                </a:lnTo>
                <a:lnTo>
                  <a:pt x="205359" y="615708"/>
                </a:lnTo>
                <a:lnTo>
                  <a:pt x="205359" y="601484"/>
                </a:lnTo>
                <a:close/>
              </a:path>
              <a:path w="315595" h="644525">
                <a:moveTo>
                  <a:pt x="205359" y="561022"/>
                </a:moveTo>
                <a:lnTo>
                  <a:pt x="98171" y="561022"/>
                </a:lnTo>
                <a:lnTo>
                  <a:pt x="98171" y="575246"/>
                </a:lnTo>
                <a:lnTo>
                  <a:pt x="205359" y="575246"/>
                </a:lnTo>
                <a:lnTo>
                  <a:pt x="205359" y="561022"/>
                </a:lnTo>
                <a:close/>
              </a:path>
              <a:path w="315595" h="644525">
                <a:moveTo>
                  <a:pt x="315214" y="398907"/>
                </a:moveTo>
                <a:lnTo>
                  <a:pt x="296672" y="398907"/>
                </a:lnTo>
                <a:lnTo>
                  <a:pt x="293763" y="414985"/>
                </a:lnTo>
                <a:lnTo>
                  <a:pt x="290588" y="427926"/>
                </a:lnTo>
                <a:lnTo>
                  <a:pt x="287147" y="437743"/>
                </a:lnTo>
                <a:lnTo>
                  <a:pt x="283464" y="444373"/>
                </a:lnTo>
                <a:lnTo>
                  <a:pt x="278384" y="451104"/>
                </a:lnTo>
                <a:lnTo>
                  <a:pt x="271018" y="454533"/>
                </a:lnTo>
                <a:lnTo>
                  <a:pt x="43434" y="454533"/>
                </a:lnTo>
                <a:lnTo>
                  <a:pt x="205232" y="235077"/>
                </a:lnTo>
                <a:lnTo>
                  <a:pt x="205232" y="219837"/>
                </a:lnTo>
                <a:lnTo>
                  <a:pt x="55372" y="16383"/>
                </a:lnTo>
                <a:lnTo>
                  <a:pt x="253619" y="16383"/>
                </a:lnTo>
                <a:lnTo>
                  <a:pt x="284175" y="40513"/>
                </a:lnTo>
                <a:lnTo>
                  <a:pt x="291846" y="74307"/>
                </a:lnTo>
                <a:lnTo>
                  <a:pt x="308483" y="74307"/>
                </a:lnTo>
                <a:lnTo>
                  <a:pt x="308483" y="0"/>
                </a:lnTo>
                <a:lnTo>
                  <a:pt x="5207" y="0"/>
                </a:lnTo>
                <a:lnTo>
                  <a:pt x="5207" y="11938"/>
                </a:lnTo>
                <a:lnTo>
                  <a:pt x="175895" y="240030"/>
                </a:lnTo>
                <a:lnTo>
                  <a:pt x="0" y="478536"/>
                </a:lnTo>
                <a:lnTo>
                  <a:pt x="0" y="490969"/>
                </a:lnTo>
                <a:lnTo>
                  <a:pt x="308864" y="490969"/>
                </a:lnTo>
                <a:lnTo>
                  <a:pt x="315214" y="398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8" name="object 4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335651" y="3931907"/>
            <a:ext cx="78866" cy="11979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170043" y="3242310"/>
            <a:ext cx="170942" cy="96646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455412" y="3546347"/>
            <a:ext cx="479678" cy="264287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5996311" y="2635376"/>
            <a:ext cx="565785" cy="321310"/>
            <a:chOff x="5996311" y="2635376"/>
            <a:chExt cx="565785" cy="321310"/>
          </a:xfrm>
        </p:grpSpPr>
        <p:sp>
          <p:nvSpPr>
            <p:cNvPr id="52" name="object 52"/>
            <p:cNvSpPr/>
            <p:nvPr/>
          </p:nvSpPr>
          <p:spPr>
            <a:xfrm>
              <a:off x="5996311" y="2645663"/>
              <a:ext cx="565785" cy="311150"/>
            </a:xfrm>
            <a:custGeom>
              <a:avLst/>
              <a:gdLst/>
              <a:ahLst/>
              <a:cxnLst/>
              <a:rect l="l" t="t" r="r" b="b"/>
              <a:pathLst>
                <a:path w="565784" h="311150">
                  <a:moveTo>
                    <a:pt x="483991" y="0"/>
                  </a:moveTo>
                  <a:lnTo>
                    <a:pt x="480816" y="10413"/>
                  </a:lnTo>
                  <a:lnTo>
                    <a:pt x="495127" y="17799"/>
                  </a:lnTo>
                  <a:lnTo>
                    <a:pt x="507581" y="28543"/>
                  </a:lnTo>
                  <a:lnTo>
                    <a:pt x="533751" y="80583"/>
                  </a:lnTo>
                  <a:lnTo>
                    <a:pt x="541561" y="128260"/>
                  </a:lnTo>
                  <a:lnTo>
                    <a:pt x="542538" y="155575"/>
                  </a:lnTo>
                  <a:lnTo>
                    <a:pt x="541561" y="182743"/>
                  </a:lnTo>
                  <a:lnTo>
                    <a:pt x="533751" y="230316"/>
                  </a:lnTo>
                  <a:lnTo>
                    <a:pt x="518177" y="268174"/>
                  </a:lnTo>
                  <a:lnTo>
                    <a:pt x="480816" y="300481"/>
                  </a:lnTo>
                  <a:lnTo>
                    <a:pt x="483991" y="310769"/>
                  </a:lnTo>
                  <a:lnTo>
                    <a:pt x="518693" y="292274"/>
                  </a:lnTo>
                  <a:lnTo>
                    <a:pt x="544443" y="257302"/>
                  </a:lnTo>
                  <a:lnTo>
                    <a:pt x="560333" y="210327"/>
                  </a:lnTo>
                  <a:lnTo>
                    <a:pt x="565652" y="155448"/>
                  </a:lnTo>
                  <a:lnTo>
                    <a:pt x="564320" y="126940"/>
                  </a:lnTo>
                  <a:lnTo>
                    <a:pt x="553704" y="75973"/>
                  </a:lnTo>
                  <a:lnTo>
                    <a:pt x="532675" y="33968"/>
                  </a:lnTo>
                  <a:lnTo>
                    <a:pt x="502473" y="7211"/>
                  </a:lnTo>
                  <a:lnTo>
                    <a:pt x="483991" y="0"/>
                  </a:lnTo>
                  <a:close/>
                </a:path>
                <a:path w="565784" h="311150">
                  <a:moveTo>
                    <a:pt x="81655" y="0"/>
                  </a:moveTo>
                  <a:lnTo>
                    <a:pt x="46904" y="18542"/>
                  </a:lnTo>
                  <a:lnTo>
                    <a:pt x="21203" y="53467"/>
                  </a:lnTo>
                  <a:lnTo>
                    <a:pt x="5312" y="100456"/>
                  </a:lnTo>
                  <a:lnTo>
                    <a:pt x="0" y="155575"/>
                  </a:lnTo>
                  <a:lnTo>
                    <a:pt x="1325" y="183882"/>
                  </a:lnTo>
                  <a:lnTo>
                    <a:pt x="11941" y="234797"/>
                  </a:lnTo>
                  <a:lnTo>
                    <a:pt x="32916" y="276854"/>
                  </a:lnTo>
                  <a:lnTo>
                    <a:pt x="63154" y="303575"/>
                  </a:lnTo>
                  <a:lnTo>
                    <a:pt x="81655" y="310769"/>
                  </a:lnTo>
                  <a:lnTo>
                    <a:pt x="84703" y="300481"/>
                  </a:lnTo>
                  <a:lnTo>
                    <a:pt x="70465" y="293078"/>
                  </a:lnTo>
                  <a:lnTo>
                    <a:pt x="58048" y="282305"/>
                  </a:lnTo>
                  <a:lnTo>
                    <a:pt x="31894" y="230316"/>
                  </a:lnTo>
                  <a:lnTo>
                    <a:pt x="24084" y="182743"/>
                  </a:lnTo>
                  <a:lnTo>
                    <a:pt x="23112" y="155448"/>
                  </a:lnTo>
                  <a:lnTo>
                    <a:pt x="24084" y="128260"/>
                  </a:lnTo>
                  <a:lnTo>
                    <a:pt x="31894" y="80583"/>
                  </a:lnTo>
                  <a:lnTo>
                    <a:pt x="47466" y="42668"/>
                  </a:lnTo>
                  <a:lnTo>
                    <a:pt x="84703" y="10413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91809" y="2752343"/>
              <a:ext cx="129286" cy="12420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47638" y="2635376"/>
              <a:ext cx="197992" cy="176403"/>
            </a:xfrm>
            <a:prstGeom prst="rect">
              <a:avLst/>
            </a:prstGeom>
          </p:spPr>
        </p:pic>
      </p:grpSp>
      <p:sp>
        <p:nvSpPr>
          <p:cNvPr id="55" name="object 55"/>
          <p:cNvSpPr/>
          <p:nvPr/>
        </p:nvSpPr>
        <p:spPr>
          <a:xfrm>
            <a:off x="6649593" y="2792665"/>
            <a:ext cx="154940" cy="17145"/>
          </a:xfrm>
          <a:custGeom>
            <a:avLst/>
            <a:gdLst/>
            <a:ahLst/>
            <a:cxnLst/>
            <a:rect l="l" t="t" r="r" b="b"/>
            <a:pathLst>
              <a:path w="154940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6879463" y="2635376"/>
            <a:ext cx="861694" cy="295910"/>
            <a:chOff x="6879463" y="2635376"/>
            <a:chExt cx="861694" cy="295910"/>
          </a:xfrm>
        </p:grpSpPr>
        <p:pic>
          <p:nvPicPr>
            <p:cNvPr id="57" name="object 5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79463" y="2752470"/>
              <a:ext cx="139191" cy="17678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47738" y="2635376"/>
              <a:ext cx="197992" cy="17640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73925" y="2693034"/>
              <a:ext cx="79248" cy="23825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77684" y="2752343"/>
              <a:ext cx="129286" cy="12420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43038" y="2635376"/>
              <a:ext cx="197992" cy="176403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5988817" y="3488690"/>
            <a:ext cx="565785" cy="321310"/>
            <a:chOff x="5988817" y="3488690"/>
            <a:chExt cx="565785" cy="321310"/>
          </a:xfrm>
        </p:grpSpPr>
        <p:sp>
          <p:nvSpPr>
            <p:cNvPr id="63" name="object 63"/>
            <p:cNvSpPr/>
            <p:nvPr/>
          </p:nvSpPr>
          <p:spPr>
            <a:xfrm>
              <a:off x="5988817" y="3499104"/>
              <a:ext cx="565785" cy="311150"/>
            </a:xfrm>
            <a:custGeom>
              <a:avLst/>
              <a:gdLst/>
              <a:ahLst/>
              <a:cxnLst/>
              <a:rect l="l" t="t" r="r" b="b"/>
              <a:pathLst>
                <a:path w="565784" h="311150">
                  <a:moveTo>
                    <a:pt x="483991" y="0"/>
                  </a:moveTo>
                  <a:lnTo>
                    <a:pt x="480943" y="10287"/>
                  </a:lnTo>
                  <a:lnTo>
                    <a:pt x="495180" y="17690"/>
                  </a:lnTo>
                  <a:lnTo>
                    <a:pt x="507597" y="28463"/>
                  </a:lnTo>
                  <a:lnTo>
                    <a:pt x="533751" y="80456"/>
                  </a:lnTo>
                  <a:lnTo>
                    <a:pt x="541561" y="128133"/>
                  </a:lnTo>
                  <a:lnTo>
                    <a:pt x="542538" y="155448"/>
                  </a:lnTo>
                  <a:lnTo>
                    <a:pt x="541561" y="182669"/>
                  </a:lnTo>
                  <a:lnTo>
                    <a:pt x="533751" y="230207"/>
                  </a:lnTo>
                  <a:lnTo>
                    <a:pt x="518179" y="268047"/>
                  </a:lnTo>
                  <a:lnTo>
                    <a:pt x="480943" y="300355"/>
                  </a:lnTo>
                  <a:lnTo>
                    <a:pt x="483991" y="310642"/>
                  </a:lnTo>
                  <a:lnTo>
                    <a:pt x="518741" y="292163"/>
                  </a:lnTo>
                  <a:lnTo>
                    <a:pt x="544443" y="257302"/>
                  </a:lnTo>
                  <a:lnTo>
                    <a:pt x="560333" y="210264"/>
                  </a:lnTo>
                  <a:lnTo>
                    <a:pt x="565652" y="155321"/>
                  </a:lnTo>
                  <a:lnTo>
                    <a:pt x="564320" y="126867"/>
                  </a:lnTo>
                  <a:lnTo>
                    <a:pt x="553704" y="75864"/>
                  </a:lnTo>
                  <a:lnTo>
                    <a:pt x="532729" y="33861"/>
                  </a:lnTo>
                  <a:lnTo>
                    <a:pt x="502491" y="7191"/>
                  </a:lnTo>
                  <a:lnTo>
                    <a:pt x="483991" y="0"/>
                  </a:lnTo>
                  <a:close/>
                </a:path>
                <a:path w="565784" h="311150">
                  <a:moveTo>
                    <a:pt x="81655" y="0"/>
                  </a:moveTo>
                  <a:lnTo>
                    <a:pt x="47015" y="18478"/>
                  </a:lnTo>
                  <a:lnTo>
                    <a:pt x="21330" y="53340"/>
                  </a:lnTo>
                  <a:lnTo>
                    <a:pt x="5328" y="100377"/>
                  </a:lnTo>
                  <a:lnTo>
                    <a:pt x="0" y="155448"/>
                  </a:lnTo>
                  <a:lnTo>
                    <a:pt x="1327" y="183774"/>
                  </a:lnTo>
                  <a:lnTo>
                    <a:pt x="11995" y="234777"/>
                  </a:lnTo>
                  <a:lnTo>
                    <a:pt x="33041" y="276780"/>
                  </a:lnTo>
                  <a:lnTo>
                    <a:pt x="63228" y="303450"/>
                  </a:lnTo>
                  <a:lnTo>
                    <a:pt x="81655" y="310642"/>
                  </a:lnTo>
                  <a:lnTo>
                    <a:pt x="84830" y="300355"/>
                  </a:lnTo>
                  <a:lnTo>
                    <a:pt x="70538" y="292951"/>
                  </a:lnTo>
                  <a:lnTo>
                    <a:pt x="58128" y="282178"/>
                  </a:lnTo>
                  <a:lnTo>
                    <a:pt x="31948" y="230207"/>
                  </a:lnTo>
                  <a:lnTo>
                    <a:pt x="24086" y="182669"/>
                  </a:lnTo>
                  <a:lnTo>
                    <a:pt x="23112" y="155321"/>
                  </a:lnTo>
                  <a:lnTo>
                    <a:pt x="24086" y="128133"/>
                  </a:lnTo>
                  <a:lnTo>
                    <a:pt x="31948" y="80456"/>
                  </a:lnTo>
                  <a:lnTo>
                    <a:pt x="47575" y="42594"/>
                  </a:lnTo>
                  <a:lnTo>
                    <a:pt x="84830" y="10287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84315" y="3605657"/>
              <a:ext cx="129412" cy="12420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40144" y="3488690"/>
              <a:ext cx="197992" cy="176403"/>
            </a:xfrm>
            <a:prstGeom prst="rect">
              <a:avLst/>
            </a:prstGeom>
          </p:spPr>
        </p:pic>
      </p:grpSp>
      <p:sp>
        <p:nvSpPr>
          <p:cNvPr id="66" name="object 66"/>
          <p:cNvSpPr/>
          <p:nvPr/>
        </p:nvSpPr>
        <p:spPr>
          <a:xfrm>
            <a:off x="6642227" y="3645978"/>
            <a:ext cx="154940" cy="17145"/>
          </a:xfrm>
          <a:custGeom>
            <a:avLst/>
            <a:gdLst/>
            <a:ahLst/>
            <a:cxnLst/>
            <a:rect l="l" t="t" r="r" b="b"/>
            <a:pathLst>
              <a:path w="154940" h="17145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6871969" y="3488690"/>
            <a:ext cx="474345" cy="295910"/>
            <a:chOff x="6871969" y="3488690"/>
            <a:chExt cx="474345" cy="295910"/>
          </a:xfrm>
        </p:grpSpPr>
        <p:pic>
          <p:nvPicPr>
            <p:cNvPr id="68" name="object 6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71969" y="3605784"/>
              <a:ext cx="139319" cy="17678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040244" y="3488690"/>
              <a:ext cx="197993" cy="17640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66431" y="3546348"/>
              <a:ext cx="79375" cy="238252"/>
            </a:xfrm>
            <a:prstGeom prst="rect">
              <a:avLst/>
            </a:prstGeom>
          </p:spPr>
        </p:pic>
      </p:grpSp>
      <p:sp>
        <p:nvSpPr>
          <p:cNvPr id="76" name="object 76"/>
          <p:cNvSpPr txBox="1">
            <a:spLocks noGrp="1"/>
          </p:cNvSpPr>
          <p:nvPr>
            <p:ph type="title"/>
          </p:nvPr>
        </p:nvSpPr>
        <p:spPr>
          <a:xfrm>
            <a:off x="4980304" y="14124"/>
            <a:ext cx="203835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Cost</a:t>
            </a:r>
            <a:r>
              <a:rPr sz="2400" spc="-55" dirty="0"/>
              <a:t> </a:t>
            </a:r>
            <a:r>
              <a:rPr sz="2400" spc="-10" dirty="0"/>
              <a:t>function</a:t>
            </a:r>
            <a:endParaRPr sz="2400" dirty="0"/>
          </a:p>
        </p:txBody>
      </p:sp>
      <p:pic>
        <p:nvPicPr>
          <p:cNvPr id="77" name="object 7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410577" y="3863085"/>
            <a:ext cx="550926" cy="161925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046593" y="3831463"/>
            <a:ext cx="531113" cy="169519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431018" y="4143146"/>
            <a:ext cx="230961" cy="192278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757292" y="4131957"/>
            <a:ext cx="989578" cy="253339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856724" y="4135970"/>
            <a:ext cx="80272" cy="282930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58189E7-53D9-AEAB-861C-D9C2A1D94064}"/>
              </a:ext>
            </a:extLst>
          </p:cNvPr>
          <p:cNvCxnSpPr>
            <a:cxnSpLocks/>
          </p:cNvCxnSpPr>
          <p:nvPr/>
        </p:nvCxnSpPr>
        <p:spPr>
          <a:xfrm flipV="1">
            <a:off x="3569208" y="2801237"/>
            <a:ext cx="1119124" cy="57023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C2285892-4A70-F4F7-C0C5-58797275557E}"/>
              </a:ext>
            </a:extLst>
          </p:cNvPr>
          <p:cNvSpPr/>
          <p:nvPr/>
        </p:nvSpPr>
        <p:spPr>
          <a:xfrm>
            <a:off x="2238369" y="2693034"/>
            <a:ext cx="315595" cy="11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153FB64-86E2-3663-942F-78F189BFBC99}"/>
              </a:ext>
            </a:extLst>
          </p:cNvPr>
          <p:cNvCxnSpPr>
            <a:cxnSpLocks/>
          </p:cNvCxnSpPr>
          <p:nvPr/>
        </p:nvCxnSpPr>
        <p:spPr>
          <a:xfrm>
            <a:off x="3386319" y="3476897"/>
            <a:ext cx="1287287" cy="103632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bject 37">
            <a:extLst>
              <a:ext uri="{FF2B5EF4-FFF2-40B4-BE49-F238E27FC236}">
                <a16:creationId xmlns:a16="http://schemas.microsoft.com/office/drawing/2014/main" id="{E54BA032-6DAE-DE95-658F-5618851E4512}"/>
              </a:ext>
            </a:extLst>
          </p:cNvPr>
          <p:cNvSpPr/>
          <p:nvPr/>
        </p:nvSpPr>
        <p:spPr>
          <a:xfrm>
            <a:off x="2288477" y="3608704"/>
            <a:ext cx="2767330" cy="40005"/>
          </a:xfrm>
          <a:custGeom>
            <a:avLst/>
            <a:gdLst/>
            <a:ahLst/>
            <a:cxnLst/>
            <a:rect l="l" t="t" r="r" b="b"/>
            <a:pathLst>
              <a:path w="2767329" h="40005">
                <a:moveTo>
                  <a:pt x="183349" y="0"/>
                </a:moveTo>
                <a:lnTo>
                  <a:pt x="0" y="0"/>
                </a:lnTo>
                <a:lnTo>
                  <a:pt x="0" y="19786"/>
                </a:lnTo>
                <a:lnTo>
                  <a:pt x="183349" y="19786"/>
                </a:lnTo>
                <a:lnTo>
                  <a:pt x="183349" y="0"/>
                </a:lnTo>
                <a:close/>
              </a:path>
              <a:path w="2767329" h="40005">
                <a:moveTo>
                  <a:pt x="2767076" y="20421"/>
                </a:moveTo>
                <a:lnTo>
                  <a:pt x="2548001" y="20421"/>
                </a:lnTo>
                <a:lnTo>
                  <a:pt x="2548001" y="39471"/>
                </a:lnTo>
                <a:lnTo>
                  <a:pt x="2767076" y="39471"/>
                </a:lnTo>
                <a:lnTo>
                  <a:pt x="2767076" y="204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5F12CA5-D52E-190D-DD88-F5DA26B89C4B}"/>
              </a:ext>
            </a:extLst>
          </p:cNvPr>
          <p:cNvGrpSpPr/>
          <p:nvPr/>
        </p:nvGrpSpPr>
        <p:grpSpPr>
          <a:xfrm>
            <a:off x="1115183" y="2170554"/>
            <a:ext cx="3083373" cy="1879093"/>
            <a:chOff x="1131233" y="2172612"/>
            <a:chExt cx="3083373" cy="187909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52B4758-B6E3-8CDA-E46A-08A690D6B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1131233" y="2172612"/>
              <a:ext cx="3083373" cy="1879093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EE50E34-E808-B296-087A-72E42C2A1EB5}"/>
                </a:ext>
              </a:extLst>
            </p:cNvPr>
            <p:cNvSpPr/>
            <p:nvPr/>
          </p:nvSpPr>
          <p:spPr>
            <a:xfrm>
              <a:off x="2234750" y="3596879"/>
              <a:ext cx="315595" cy="115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0EBD630-A029-443F-EDB5-0B686F2068D3}"/>
              </a:ext>
            </a:extLst>
          </p:cNvPr>
          <p:cNvSpPr/>
          <p:nvPr/>
        </p:nvSpPr>
        <p:spPr>
          <a:xfrm>
            <a:off x="2803712" y="2635376"/>
            <a:ext cx="765496" cy="562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9476D9-2DD0-748F-779E-90F4061669D2}"/>
              </a:ext>
            </a:extLst>
          </p:cNvPr>
          <p:cNvSpPr/>
          <p:nvPr/>
        </p:nvSpPr>
        <p:spPr>
          <a:xfrm>
            <a:off x="2734743" y="3198368"/>
            <a:ext cx="765496" cy="562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8FA2B9F-1EF6-9955-C5EC-CACE7F1CEE9D}"/>
                  </a:ext>
                </a:extLst>
              </p14:cNvPr>
              <p14:cNvContentPartPr/>
              <p14:nvPr/>
            </p14:nvContentPartPr>
            <p14:xfrm>
              <a:off x="4643280" y="2026440"/>
              <a:ext cx="3779640" cy="1292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8FA2B9F-1EF6-9955-C5EC-CACE7F1CEE9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27440" y="1963080"/>
                <a:ext cx="3810960" cy="141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1826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7219" y="637920"/>
            <a:ext cx="614045" cy="238125"/>
          </a:xfrm>
          <a:custGeom>
            <a:avLst/>
            <a:gdLst/>
            <a:ahLst/>
            <a:cxnLst/>
            <a:rect l="l" t="t" r="r" b="b"/>
            <a:pathLst>
              <a:path w="614044" h="238125">
                <a:moveTo>
                  <a:pt x="538035" y="0"/>
                </a:moveTo>
                <a:lnTo>
                  <a:pt x="534606" y="9651"/>
                </a:lnTo>
                <a:lnTo>
                  <a:pt x="548395" y="15652"/>
                </a:lnTo>
                <a:lnTo>
                  <a:pt x="560244" y="23939"/>
                </a:lnTo>
                <a:lnTo>
                  <a:pt x="584334" y="62277"/>
                </a:lnTo>
                <a:lnTo>
                  <a:pt x="592264" y="117855"/>
                </a:lnTo>
                <a:lnTo>
                  <a:pt x="591383" y="138884"/>
                </a:lnTo>
                <a:lnTo>
                  <a:pt x="578167" y="190373"/>
                </a:lnTo>
                <a:lnTo>
                  <a:pt x="548556" y="222448"/>
                </a:lnTo>
                <a:lnTo>
                  <a:pt x="534987" y="228473"/>
                </a:lnTo>
                <a:lnTo>
                  <a:pt x="538035" y="238125"/>
                </a:lnTo>
                <a:lnTo>
                  <a:pt x="583541" y="211139"/>
                </a:lnTo>
                <a:lnTo>
                  <a:pt x="609107" y="161242"/>
                </a:lnTo>
                <a:lnTo>
                  <a:pt x="613981" y="119125"/>
                </a:lnTo>
                <a:lnTo>
                  <a:pt x="612745" y="97287"/>
                </a:lnTo>
                <a:lnTo>
                  <a:pt x="602890" y="58564"/>
                </a:lnTo>
                <a:lnTo>
                  <a:pt x="570404" y="15208"/>
                </a:lnTo>
                <a:lnTo>
                  <a:pt x="555273" y="6187"/>
                </a:lnTo>
                <a:lnTo>
                  <a:pt x="538035" y="0"/>
                </a:lnTo>
                <a:close/>
              </a:path>
              <a:path w="614044" h="238125">
                <a:moveTo>
                  <a:pt x="75971" y="0"/>
                </a:moveTo>
                <a:lnTo>
                  <a:pt x="30538" y="27039"/>
                </a:lnTo>
                <a:lnTo>
                  <a:pt x="4908" y="77104"/>
                </a:lnTo>
                <a:lnTo>
                  <a:pt x="0" y="119125"/>
                </a:lnTo>
                <a:lnTo>
                  <a:pt x="1223" y="141035"/>
                </a:lnTo>
                <a:lnTo>
                  <a:pt x="11015" y="179758"/>
                </a:lnTo>
                <a:lnTo>
                  <a:pt x="43472" y="222932"/>
                </a:lnTo>
                <a:lnTo>
                  <a:pt x="75971" y="238125"/>
                </a:lnTo>
                <a:lnTo>
                  <a:pt x="78981" y="228473"/>
                </a:lnTo>
                <a:lnTo>
                  <a:pt x="65405" y="222448"/>
                </a:lnTo>
                <a:lnTo>
                  <a:pt x="53692" y="214090"/>
                </a:lnTo>
                <a:lnTo>
                  <a:pt x="29667" y="175131"/>
                </a:lnTo>
                <a:lnTo>
                  <a:pt x="21717" y="117855"/>
                </a:lnTo>
                <a:lnTo>
                  <a:pt x="22600" y="97520"/>
                </a:lnTo>
                <a:lnTo>
                  <a:pt x="35852" y="47370"/>
                </a:lnTo>
                <a:lnTo>
                  <a:pt x="65620" y="15652"/>
                </a:lnTo>
                <a:lnTo>
                  <a:pt x="79362" y="9651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248" y="348106"/>
            <a:ext cx="1435735" cy="525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1125">
              <a:lnSpc>
                <a:spcPts val="1950"/>
              </a:lnSpc>
              <a:spcBef>
                <a:spcPts val="130"/>
              </a:spcBef>
            </a:pPr>
            <a:r>
              <a:rPr sz="2000" i="1" spc="95" dirty="0">
                <a:latin typeface="Cambria Math"/>
                <a:cs typeface="Cambria Math"/>
              </a:rPr>
              <a:t>a</a:t>
            </a:r>
            <a:endParaRPr sz="2000" dirty="0">
              <a:latin typeface="Cambria Math"/>
              <a:cs typeface="Cambria Math"/>
            </a:endParaRPr>
          </a:p>
          <a:p>
            <a:pPr marL="25400">
              <a:lnSpc>
                <a:spcPts val="1950"/>
              </a:lnSpc>
              <a:tabLst>
                <a:tab pos="1216660" algn="l"/>
              </a:tabLst>
            </a:pPr>
            <a:r>
              <a:rPr lang="en-US" sz="3000" i="1" baseline="-37500" dirty="0">
                <a:latin typeface="Cambria Math"/>
                <a:cs typeface="Cambria Math"/>
              </a:rPr>
              <a:t>aw</a:t>
            </a:r>
            <a:r>
              <a:rPr sz="3000" i="1" spc="-60" baseline="-37500" dirty="0">
                <a:latin typeface="Cambria Math"/>
                <a:cs typeface="Cambria Math"/>
              </a:rPr>
              <a:t> </a:t>
            </a:r>
            <a:r>
              <a:rPr sz="2000" i="1" spc="155" dirty="0">
                <a:latin typeface="Cambria Math"/>
                <a:cs typeface="Cambria Math"/>
              </a:rPr>
              <a:t>J</a:t>
            </a:r>
            <a:r>
              <a:rPr sz="2000" i="1" spc="409" dirty="0">
                <a:latin typeface="Cambria Math"/>
                <a:cs typeface="Cambria Math"/>
              </a:rPr>
              <a:t> </a:t>
            </a:r>
            <a:r>
              <a:rPr sz="2000" i="1" dirty="0">
                <a:latin typeface="Cambria Math"/>
                <a:cs typeface="Cambria Math"/>
              </a:rPr>
              <a:t>w,</a:t>
            </a:r>
            <a:r>
              <a:rPr sz="2000" i="1" spc="-85" dirty="0">
                <a:latin typeface="Cambria Math"/>
                <a:cs typeface="Cambria Math"/>
              </a:rPr>
              <a:t> </a:t>
            </a:r>
            <a:r>
              <a:rPr sz="2000" i="1" spc="-50" dirty="0">
                <a:latin typeface="Cambria Math"/>
                <a:cs typeface="Cambria Math"/>
              </a:rPr>
              <a:t>b</a:t>
            </a:r>
            <a:r>
              <a:rPr sz="2000" i="1" dirty="0">
                <a:latin typeface="Cambria Math"/>
                <a:cs typeface="Cambria Math"/>
              </a:rPr>
              <a:t>	</a:t>
            </a:r>
            <a:r>
              <a:rPr sz="2000" i="1" spc="-5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5272" y="2893441"/>
            <a:ext cx="285750" cy="19050"/>
          </a:xfrm>
          <a:custGeom>
            <a:avLst/>
            <a:gdLst/>
            <a:ahLst/>
            <a:cxnLst/>
            <a:rect l="l" t="t" r="r" b="b"/>
            <a:pathLst>
              <a:path w="285750" h="19050">
                <a:moveTo>
                  <a:pt x="285750" y="0"/>
                </a:moveTo>
                <a:lnTo>
                  <a:pt x="0" y="0"/>
                </a:lnTo>
                <a:lnTo>
                  <a:pt x="0" y="19050"/>
                </a:lnTo>
                <a:lnTo>
                  <a:pt x="285750" y="19050"/>
                </a:lnTo>
                <a:lnTo>
                  <a:pt x="285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9577" y="2523807"/>
            <a:ext cx="16891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95">
                <a:latin typeface="Cambria Math"/>
                <a:cs typeface="Cambria Math"/>
              </a:rPr>
              <a:t>a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902" y="2886392"/>
            <a:ext cx="30797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45">
                <a:latin typeface="Cambria Math"/>
                <a:cs typeface="Cambria Math"/>
              </a:rPr>
              <a:t>ab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6503" y="2788285"/>
            <a:ext cx="604520" cy="238125"/>
          </a:xfrm>
          <a:custGeom>
            <a:avLst/>
            <a:gdLst/>
            <a:ahLst/>
            <a:cxnLst/>
            <a:rect l="l" t="t" r="r" b="b"/>
            <a:pathLst>
              <a:path w="604519" h="238125">
                <a:moveTo>
                  <a:pt x="528459" y="0"/>
                </a:moveTo>
                <a:lnTo>
                  <a:pt x="525030" y="9651"/>
                </a:lnTo>
                <a:lnTo>
                  <a:pt x="538839" y="15652"/>
                </a:lnTo>
                <a:lnTo>
                  <a:pt x="550732" y="23939"/>
                </a:lnTo>
                <a:lnTo>
                  <a:pt x="574812" y="62277"/>
                </a:lnTo>
                <a:lnTo>
                  <a:pt x="582688" y="117856"/>
                </a:lnTo>
                <a:lnTo>
                  <a:pt x="581807" y="138884"/>
                </a:lnTo>
                <a:lnTo>
                  <a:pt x="568591" y="190372"/>
                </a:lnTo>
                <a:lnTo>
                  <a:pt x="539034" y="222448"/>
                </a:lnTo>
                <a:lnTo>
                  <a:pt x="525411" y="228472"/>
                </a:lnTo>
                <a:lnTo>
                  <a:pt x="528459" y="238125"/>
                </a:lnTo>
                <a:lnTo>
                  <a:pt x="573965" y="211139"/>
                </a:lnTo>
                <a:lnTo>
                  <a:pt x="599532" y="161242"/>
                </a:lnTo>
                <a:lnTo>
                  <a:pt x="604405" y="119125"/>
                </a:lnTo>
                <a:lnTo>
                  <a:pt x="603189" y="97287"/>
                </a:lnTo>
                <a:lnTo>
                  <a:pt x="593422" y="58564"/>
                </a:lnTo>
                <a:lnTo>
                  <a:pt x="560892" y="15208"/>
                </a:lnTo>
                <a:lnTo>
                  <a:pt x="545753" y="6187"/>
                </a:lnTo>
                <a:lnTo>
                  <a:pt x="528459" y="0"/>
                </a:lnTo>
                <a:close/>
              </a:path>
              <a:path w="604519" h="238125">
                <a:moveTo>
                  <a:pt x="75971" y="0"/>
                </a:moveTo>
                <a:lnTo>
                  <a:pt x="30538" y="27039"/>
                </a:lnTo>
                <a:lnTo>
                  <a:pt x="4908" y="77104"/>
                </a:lnTo>
                <a:lnTo>
                  <a:pt x="0" y="119125"/>
                </a:lnTo>
                <a:lnTo>
                  <a:pt x="1223" y="141035"/>
                </a:lnTo>
                <a:lnTo>
                  <a:pt x="11015" y="179758"/>
                </a:lnTo>
                <a:lnTo>
                  <a:pt x="43472" y="222932"/>
                </a:lnTo>
                <a:lnTo>
                  <a:pt x="75971" y="238125"/>
                </a:lnTo>
                <a:lnTo>
                  <a:pt x="78981" y="228472"/>
                </a:lnTo>
                <a:lnTo>
                  <a:pt x="65405" y="222448"/>
                </a:lnTo>
                <a:lnTo>
                  <a:pt x="53692" y="214090"/>
                </a:lnTo>
                <a:lnTo>
                  <a:pt x="29667" y="175131"/>
                </a:lnTo>
                <a:lnTo>
                  <a:pt x="21717" y="117856"/>
                </a:lnTo>
                <a:lnTo>
                  <a:pt x="22600" y="97520"/>
                </a:lnTo>
                <a:lnTo>
                  <a:pt x="35852" y="47370"/>
                </a:lnTo>
                <a:lnTo>
                  <a:pt x="65620" y="15652"/>
                </a:lnTo>
                <a:lnTo>
                  <a:pt x="79362" y="9651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7069" y="2714688"/>
            <a:ext cx="103822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32485" algn="l"/>
              </a:tabLst>
            </a:pPr>
            <a:r>
              <a:rPr sz="2000" i="1" spc="155">
                <a:latin typeface="Cambria Math"/>
                <a:cs typeface="Cambria Math"/>
              </a:rPr>
              <a:t>J</a:t>
            </a:r>
            <a:r>
              <a:rPr sz="2000" i="1" spc="445">
                <a:latin typeface="Cambria Math"/>
                <a:cs typeface="Cambria Math"/>
              </a:rPr>
              <a:t> </a:t>
            </a:r>
            <a:r>
              <a:rPr sz="2000" i="1" spc="-40">
                <a:latin typeface="Cambria Math"/>
                <a:cs typeface="Cambria Math"/>
              </a:rPr>
              <a:t>w,</a:t>
            </a:r>
            <a:r>
              <a:rPr sz="2000" i="1" spc="-105">
                <a:latin typeface="Cambria Math"/>
                <a:cs typeface="Cambria Math"/>
              </a:rPr>
              <a:t> </a:t>
            </a:r>
            <a:r>
              <a:rPr sz="2000" i="1" spc="-50">
                <a:latin typeface="Cambria Math"/>
                <a:cs typeface="Cambria Math"/>
              </a:rPr>
              <a:t>b</a:t>
            </a:r>
            <a:r>
              <a:rPr sz="2000" i="1">
                <a:latin typeface="Cambria Math"/>
                <a:cs typeface="Cambria Math"/>
              </a:rPr>
              <a:t>	</a:t>
            </a:r>
            <a:r>
              <a:rPr sz="2000" i="1" spc="-5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1822" y="1252767"/>
            <a:ext cx="3025521" cy="74305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96535" y="3372481"/>
            <a:ext cx="2570210" cy="743055"/>
          </a:xfrm>
          <a:prstGeom prst="rect">
            <a:avLst/>
          </a:prstGeom>
        </p:spPr>
      </p:pic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2867284" y="-44786"/>
            <a:ext cx="6162415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10" dirty="0"/>
              <a:t>(Optional)</a:t>
            </a:r>
            <a:r>
              <a:rPr lang="en-US" sz="2750" spc="-10" dirty="0"/>
              <a:t>The chain rule</a:t>
            </a:r>
            <a:endParaRPr sz="275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07F84FC-330E-FEA0-1C82-B0BD74B07489}"/>
              </a:ext>
            </a:extLst>
          </p:cNvPr>
          <p:cNvCxnSpPr>
            <a:cxnSpLocks/>
          </p:cNvCxnSpPr>
          <p:nvPr/>
        </p:nvCxnSpPr>
        <p:spPr>
          <a:xfrm flipV="1">
            <a:off x="367715" y="678815"/>
            <a:ext cx="288722" cy="184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4FB1852-4298-152E-F216-7E252C7CF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450" y="452139"/>
            <a:ext cx="3048425" cy="6096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09F2EC-31F4-572D-A36A-CCE17536D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763" y="1276956"/>
            <a:ext cx="4363059" cy="7430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006637-808C-7BD3-C67C-ED405313B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2763" y="2491430"/>
            <a:ext cx="2915057" cy="7811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39B54A-5D11-BA37-DC7C-B85034455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4209" y="3343903"/>
            <a:ext cx="4353533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46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1271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5"/>
              </a:spcBef>
            </a:pPr>
            <a:r>
              <a:t>Gradient</a:t>
            </a:r>
            <a:r>
              <a:rPr spc="-75"/>
              <a:t> </a:t>
            </a:r>
            <a:r>
              <a:t>descent</a:t>
            </a:r>
            <a:r>
              <a:rPr spc="-75"/>
              <a:t> </a:t>
            </a:r>
            <a:r>
              <a:rPr spc="-1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9937" y="1305305"/>
            <a:ext cx="270002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>
                <a:latin typeface="Arial"/>
                <a:cs typeface="Arial"/>
              </a:rPr>
              <a:t>repeat</a:t>
            </a:r>
            <a:r>
              <a:rPr sz="1800" spc="20">
                <a:latin typeface="Arial"/>
                <a:cs typeface="Arial"/>
              </a:rPr>
              <a:t> </a:t>
            </a:r>
            <a:r>
              <a:rPr sz="1800">
                <a:latin typeface="Arial"/>
                <a:cs typeface="Arial"/>
              </a:rPr>
              <a:t>until</a:t>
            </a:r>
            <a:r>
              <a:rPr sz="1800" spc="-155">
                <a:latin typeface="Arial"/>
                <a:cs typeface="Arial"/>
              </a:rPr>
              <a:t> </a:t>
            </a:r>
            <a:r>
              <a:rPr sz="1800">
                <a:latin typeface="Arial"/>
                <a:cs typeface="Arial"/>
              </a:rPr>
              <a:t>convergence</a:t>
            </a:r>
            <a:r>
              <a:rPr sz="1800" spc="65">
                <a:latin typeface="Arial"/>
                <a:cs typeface="Arial"/>
              </a:rPr>
              <a:t> </a:t>
            </a:r>
            <a:r>
              <a:rPr sz="2000" i="1" spc="-50">
                <a:latin typeface="Cambria Math"/>
                <a:cs typeface="Cambria Math"/>
              </a:rPr>
              <a:t>{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971" y="2014854"/>
            <a:ext cx="179476" cy="12204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524508" y="2027046"/>
            <a:ext cx="154940" cy="69215"/>
          </a:xfrm>
          <a:custGeom>
            <a:avLst/>
            <a:gdLst/>
            <a:ahLst/>
            <a:cxnLst/>
            <a:rect l="l" t="t" r="r" b="b"/>
            <a:pathLst>
              <a:path w="154939" h="69214">
                <a:moveTo>
                  <a:pt x="154686" y="52070"/>
                </a:moveTo>
                <a:lnTo>
                  <a:pt x="0" y="52070"/>
                </a:lnTo>
                <a:lnTo>
                  <a:pt x="0" y="68834"/>
                </a:lnTo>
                <a:lnTo>
                  <a:pt x="154686" y="68834"/>
                </a:lnTo>
                <a:lnTo>
                  <a:pt x="154686" y="52070"/>
                </a:lnTo>
                <a:close/>
              </a:path>
              <a:path w="154939" h="69214">
                <a:moveTo>
                  <a:pt x="154686" y="0"/>
                </a:moveTo>
                <a:lnTo>
                  <a:pt x="0" y="0"/>
                </a:lnTo>
                <a:lnTo>
                  <a:pt x="0" y="16637"/>
                </a:lnTo>
                <a:lnTo>
                  <a:pt x="154686" y="16637"/>
                </a:lnTo>
                <a:lnTo>
                  <a:pt x="154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9872" y="2014854"/>
            <a:ext cx="179450" cy="12204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038857" y="2053017"/>
            <a:ext cx="154940" cy="17145"/>
          </a:xfrm>
          <a:custGeom>
            <a:avLst/>
            <a:gdLst/>
            <a:ahLst/>
            <a:cxnLst/>
            <a:rect l="l" t="t" r="r" b="b"/>
            <a:pathLst>
              <a:path w="154939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0920" y="2012823"/>
            <a:ext cx="136652" cy="12407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28189" y="1771014"/>
            <a:ext cx="99949" cy="17335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70785" y="2184145"/>
            <a:ext cx="209550" cy="12420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04922" y="1649348"/>
            <a:ext cx="171069" cy="96647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5081396" y="1895729"/>
            <a:ext cx="363855" cy="241300"/>
            <a:chOff x="5081396" y="1895729"/>
            <a:chExt cx="363855" cy="24130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81396" y="2012696"/>
              <a:ext cx="129286" cy="1242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6750" y="1895729"/>
              <a:ext cx="197993" cy="176402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50607" y="2793492"/>
            <a:ext cx="113880" cy="181609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1467358" y="2865246"/>
            <a:ext cx="154940" cy="69215"/>
          </a:xfrm>
          <a:custGeom>
            <a:avLst/>
            <a:gdLst/>
            <a:ahLst/>
            <a:cxnLst/>
            <a:rect l="l" t="t" r="r" b="b"/>
            <a:pathLst>
              <a:path w="154940" h="69214">
                <a:moveTo>
                  <a:pt x="154686" y="52070"/>
                </a:moveTo>
                <a:lnTo>
                  <a:pt x="0" y="52070"/>
                </a:lnTo>
                <a:lnTo>
                  <a:pt x="0" y="68834"/>
                </a:lnTo>
                <a:lnTo>
                  <a:pt x="154686" y="68834"/>
                </a:lnTo>
                <a:lnTo>
                  <a:pt x="154686" y="52070"/>
                </a:lnTo>
                <a:close/>
              </a:path>
              <a:path w="154940" h="69214">
                <a:moveTo>
                  <a:pt x="154686" y="0"/>
                </a:moveTo>
                <a:lnTo>
                  <a:pt x="0" y="0"/>
                </a:lnTo>
                <a:lnTo>
                  <a:pt x="0" y="16637"/>
                </a:lnTo>
                <a:lnTo>
                  <a:pt x="154686" y="16637"/>
                </a:lnTo>
                <a:lnTo>
                  <a:pt x="154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26819" y="2793492"/>
            <a:ext cx="113918" cy="181609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934082" y="2891217"/>
            <a:ext cx="154940" cy="17145"/>
          </a:xfrm>
          <a:custGeom>
            <a:avLst/>
            <a:gdLst/>
            <a:ahLst/>
            <a:cxnLst/>
            <a:rect l="l" t="t" r="r" b="b"/>
            <a:pathLst>
              <a:path w="154939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76145" y="2851023"/>
            <a:ext cx="136652" cy="12407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23414" y="2609214"/>
            <a:ext cx="99949" cy="17335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66010" y="3022345"/>
            <a:ext cx="209550" cy="124206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2467736" y="1815973"/>
            <a:ext cx="2531745" cy="768350"/>
            <a:chOff x="2467736" y="1815973"/>
            <a:chExt cx="2531745" cy="768350"/>
          </a:xfrm>
        </p:grpSpPr>
        <p:sp>
          <p:nvSpPr>
            <p:cNvPr id="23" name="object 23"/>
            <p:cNvSpPr/>
            <p:nvPr/>
          </p:nvSpPr>
          <p:spPr>
            <a:xfrm>
              <a:off x="2467737" y="1815972"/>
              <a:ext cx="575945" cy="644525"/>
            </a:xfrm>
            <a:custGeom>
              <a:avLst/>
              <a:gdLst/>
              <a:ahLst/>
              <a:cxnLst/>
              <a:rect l="l" t="t" r="r" b="b"/>
              <a:pathLst>
                <a:path w="575944" h="644525">
                  <a:moveTo>
                    <a:pt x="219075" y="233172"/>
                  </a:moveTo>
                  <a:lnTo>
                    <a:pt x="0" y="233172"/>
                  </a:lnTo>
                  <a:lnTo>
                    <a:pt x="0" y="252222"/>
                  </a:lnTo>
                  <a:lnTo>
                    <a:pt x="219075" y="252222"/>
                  </a:lnTo>
                  <a:lnTo>
                    <a:pt x="219075" y="233172"/>
                  </a:lnTo>
                  <a:close/>
                </a:path>
                <a:path w="575944" h="644525">
                  <a:moveTo>
                    <a:pt x="324612" y="511302"/>
                  </a:moveTo>
                  <a:lnTo>
                    <a:pt x="305943" y="511302"/>
                  </a:lnTo>
                  <a:lnTo>
                    <a:pt x="301625" y="531241"/>
                  </a:lnTo>
                  <a:lnTo>
                    <a:pt x="320040" y="531241"/>
                  </a:lnTo>
                  <a:lnTo>
                    <a:pt x="324612" y="511302"/>
                  </a:lnTo>
                  <a:close/>
                </a:path>
                <a:path w="575944" h="644525">
                  <a:moveTo>
                    <a:pt x="328168" y="626618"/>
                  </a:moveTo>
                  <a:lnTo>
                    <a:pt x="321818" y="620395"/>
                  </a:lnTo>
                  <a:lnTo>
                    <a:pt x="319913" y="622554"/>
                  </a:lnTo>
                  <a:lnTo>
                    <a:pt x="316738" y="625729"/>
                  </a:lnTo>
                  <a:lnTo>
                    <a:pt x="313817" y="628396"/>
                  </a:lnTo>
                  <a:lnTo>
                    <a:pt x="311277" y="630174"/>
                  </a:lnTo>
                  <a:lnTo>
                    <a:pt x="310134" y="630936"/>
                  </a:lnTo>
                  <a:lnTo>
                    <a:pt x="308991" y="631317"/>
                  </a:lnTo>
                  <a:lnTo>
                    <a:pt x="307848" y="631825"/>
                  </a:lnTo>
                  <a:lnTo>
                    <a:pt x="306705" y="631952"/>
                  </a:lnTo>
                  <a:lnTo>
                    <a:pt x="303657" y="631952"/>
                  </a:lnTo>
                  <a:lnTo>
                    <a:pt x="302260" y="631444"/>
                  </a:lnTo>
                  <a:lnTo>
                    <a:pt x="301244" y="630428"/>
                  </a:lnTo>
                  <a:lnTo>
                    <a:pt x="300355" y="629412"/>
                  </a:lnTo>
                  <a:lnTo>
                    <a:pt x="299847" y="627634"/>
                  </a:lnTo>
                  <a:lnTo>
                    <a:pt x="299910" y="622554"/>
                  </a:lnTo>
                  <a:lnTo>
                    <a:pt x="299974" y="621665"/>
                  </a:lnTo>
                  <a:lnTo>
                    <a:pt x="300736" y="617220"/>
                  </a:lnTo>
                  <a:lnTo>
                    <a:pt x="302133" y="610743"/>
                  </a:lnTo>
                  <a:lnTo>
                    <a:pt x="315976" y="548767"/>
                  </a:lnTo>
                  <a:lnTo>
                    <a:pt x="311404" y="548767"/>
                  </a:lnTo>
                  <a:lnTo>
                    <a:pt x="284480" y="549783"/>
                  </a:lnTo>
                  <a:lnTo>
                    <a:pt x="283337" y="556133"/>
                  </a:lnTo>
                  <a:lnTo>
                    <a:pt x="287274" y="556260"/>
                  </a:lnTo>
                  <a:lnTo>
                    <a:pt x="290195" y="556895"/>
                  </a:lnTo>
                  <a:lnTo>
                    <a:pt x="291719" y="557911"/>
                  </a:lnTo>
                  <a:lnTo>
                    <a:pt x="293243" y="559054"/>
                  </a:lnTo>
                  <a:lnTo>
                    <a:pt x="294132" y="560832"/>
                  </a:lnTo>
                  <a:lnTo>
                    <a:pt x="294132" y="565912"/>
                  </a:lnTo>
                  <a:lnTo>
                    <a:pt x="293751" y="568833"/>
                  </a:lnTo>
                  <a:lnTo>
                    <a:pt x="293243" y="572135"/>
                  </a:lnTo>
                  <a:lnTo>
                    <a:pt x="292608" y="575691"/>
                  </a:lnTo>
                  <a:lnTo>
                    <a:pt x="291846" y="579247"/>
                  </a:lnTo>
                  <a:lnTo>
                    <a:pt x="291084" y="582930"/>
                  </a:lnTo>
                  <a:lnTo>
                    <a:pt x="290195" y="586740"/>
                  </a:lnTo>
                  <a:lnTo>
                    <a:pt x="289306" y="590677"/>
                  </a:lnTo>
                  <a:lnTo>
                    <a:pt x="288290" y="594487"/>
                  </a:lnTo>
                  <a:lnTo>
                    <a:pt x="286512" y="602361"/>
                  </a:lnTo>
                  <a:lnTo>
                    <a:pt x="285623" y="606044"/>
                  </a:lnTo>
                  <a:lnTo>
                    <a:pt x="284099" y="613156"/>
                  </a:lnTo>
                  <a:lnTo>
                    <a:pt x="283464" y="616458"/>
                  </a:lnTo>
                  <a:lnTo>
                    <a:pt x="282448" y="622554"/>
                  </a:lnTo>
                  <a:lnTo>
                    <a:pt x="282346" y="623570"/>
                  </a:lnTo>
                  <a:lnTo>
                    <a:pt x="282270" y="630174"/>
                  </a:lnTo>
                  <a:lnTo>
                    <a:pt x="282575" y="632079"/>
                  </a:lnTo>
                  <a:lnTo>
                    <a:pt x="283337" y="634111"/>
                  </a:lnTo>
                  <a:lnTo>
                    <a:pt x="284099" y="636270"/>
                  </a:lnTo>
                  <a:lnTo>
                    <a:pt x="285115" y="638048"/>
                  </a:lnTo>
                  <a:lnTo>
                    <a:pt x="286512" y="639572"/>
                  </a:lnTo>
                  <a:lnTo>
                    <a:pt x="287782" y="641096"/>
                  </a:lnTo>
                  <a:lnTo>
                    <a:pt x="289433" y="642239"/>
                  </a:lnTo>
                  <a:lnTo>
                    <a:pt x="293243" y="644017"/>
                  </a:lnTo>
                  <a:lnTo>
                    <a:pt x="295402" y="644398"/>
                  </a:lnTo>
                  <a:lnTo>
                    <a:pt x="300228" y="644398"/>
                  </a:lnTo>
                  <a:lnTo>
                    <a:pt x="322732" y="631952"/>
                  </a:lnTo>
                  <a:lnTo>
                    <a:pt x="324866" y="629920"/>
                  </a:lnTo>
                  <a:lnTo>
                    <a:pt x="328168" y="626618"/>
                  </a:lnTo>
                  <a:close/>
                </a:path>
                <a:path w="575944" h="644525">
                  <a:moveTo>
                    <a:pt x="465836" y="601472"/>
                  </a:moveTo>
                  <a:lnTo>
                    <a:pt x="358648" y="601472"/>
                  </a:lnTo>
                  <a:lnTo>
                    <a:pt x="358648" y="615696"/>
                  </a:lnTo>
                  <a:lnTo>
                    <a:pt x="465836" y="615696"/>
                  </a:lnTo>
                  <a:lnTo>
                    <a:pt x="465836" y="601472"/>
                  </a:lnTo>
                  <a:close/>
                </a:path>
                <a:path w="575944" h="644525">
                  <a:moveTo>
                    <a:pt x="465836" y="560959"/>
                  </a:moveTo>
                  <a:lnTo>
                    <a:pt x="358648" y="560959"/>
                  </a:lnTo>
                  <a:lnTo>
                    <a:pt x="358648" y="575310"/>
                  </a:lnTo>
                  <a:lnTo>
                    <a:pt x="465836" y="575310"/>
                  </a:lnTo>
                  <a:lnTo>
                    <a:pt x="465836" y="560959"/>
                  </a:lnTo>
                  <a:close/>
                </a:path>
                <a:path w="575944" h="644525">
                  <a:moveTo>
                    <a:pt x="575691" y="398907"/>
                  </a:moveTo>
                  <a:lnTo>
                    <a:pt x="557149" y="398907"/>
                  </a:lnTo>
                  <a:lnTo>
                    <a:pt x="554240" y="414985"/>
                  </a:lnTo>
                  <a:lnTo>
                    <a:pt x="551065" y="427926"/>
                  </a:lnTo>
                  <a:lnTo>
                    <a:pt x="547624" y="437743"/>
                  </a:lnTo>
                  <a:lnTo>
                    <a:pt x="543941" y="444373"/>
                  </a:lnTo>
                  <a:lnTo>
                    <a:pt x="538861" y="451104"/>
                  </a:lnTo>
                  <a:lnTo>
                    <a:pt x="531495" y="454533"/>
                  </a:lnTo>
                  <a:lnTo>
                    <a:pt x="303911" y="454533"/>
                  </a:lnTo>
                  <a:lnTo>
                    <a:pt x="465709" y="235077"/>
                  </a:lnTo>
                  <a:lnTo>
                    <a:pt x="465709" y="219837"/>
                  </a:lnTo>
                  <a:lnTo>
                    <a:pt x="315849" y="16383"/>
                  </a:lnTo>
                  <a:lnTo>
                    <a:pt x="513969" y="16383"/>
                  </a:lnTo>
                  <a:lnTo>
                    <a:pt x="544652" y="40513"/>
                  </a:lnTo>
                  <a:lnTo>
                    <a:pt x="552323" y="74295"/>
                  </a:lnTo>
                  <a:lnTo>
                    <a:pt x="568960" y="74295"/>
                  </a:lnTo>
                  <a:lnTo>
                    <a:pt x="568960" y="0"/>
                  </a:lnTo>
                  <a:lnTo>
                    <a:pt x="265684" y="0"/>
                  </a:lnTo>
                  <a:lnTo>
                    <a:pt x="265684" y="11938"/>
                  </a:lnTo>
                  <a:lnTo>
                    <a:pt x="436372" y="240030"/>
                  </a:lnTo>
                  <a:lnTo>
                    <a:pt x="260477" y="478536"/>
                  </a:lnTo>
                  <a:lnTo>
                    <a:pt x="260477" y="490982"/>
                  </a:lnTo>
                  <a:lnTo>
                    <a:pt x="569214" y="490982"/>
                  </a:lnTo>
                  <a:lnTo>
                    <a:pt x="575691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70529" y="2338959"/>
              <a:ext cx="78993" cy="11976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80898" y="1895729"/>
              <a:ext cx="1918202" cy="3219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0146" y="2487549"/>
              <a:ext cx="171069" cy="96646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2362961" y="2654173"/>
            <a:ext cx="1092835" cy="644525"/>
            <a:chOff x="2362961" y="2654173"/>
            <a:chExt cx="1092835" cy="644525"/>
          </a:xfrm>
        </p:grpSpPr>
        <p:sp>
          <p:nvSpPr>
            <p:cNvPr id="28" name="object 28"/>
            <p:cNvSpPr/>
            <p:nvPr/>
          </p:nvSpPr>
          <p:spPr>
            <a:xfrm>
              <a:off x="2362962" y="2654172"/>
              <a:ext cx="575945" cy="644525"/>
            </a:xfrm>
            <a:custGeom>
              <a:avLst/>
              <a:gdLst/>
              <a:ahLst/>
              <a:cxnLst/>
              <a:rect l="l" t="t" r="r" b="b"/>
              <a:pathLst>
                <a:path w="575944" h="644525">
                  <a:moveTo>
                    <a:pt x="219075" y="233172"/>
                  </a:moveTo>
                  <a:lnTo>
                    <a:pt x="0" y="233172"/>
                  </a:lnTo>
                  <a:lnTo>
                    <a:pt x="0" y="252222"/>
                  </a:lnTo>
                  <a:lnTo>
                    <a:pt x="219075" y="252222"/>
                  </a:lnTo>
                  <a:lnTo>
                    <a:pt x="219075" y="233172"/>
                  </a:lnTo>
                  <a:close/>
                </a:path>
                <a:path w="575944" h="644525">
                  <a:moveTo>
                    <a:pt x="324612" y="511302"/>
                  </a:moveTo>
                  <a:lnTo>
                    <a:pt x="305943" y="511302"/>
                  </a:lnTo>
                  <a:lnTo>
                    <a:pt x="301625" y="531241"/>
                  </a:lnTo>
                  <a:lnTo>
                    <a:pt x="320040" y="531241"/>
                  </a:lnTo>
                  <a:lnTo>
                    <a:pt x="324612" y="511302"/>
                  </a:lnTo>
                  <a:close/>
                </a:path>
                <a:path w="575944" h="644525">
                  <a:moveTo>
                    <a:pt x="328168" y="626618"/>
                  </a:moveTo>
                  <a:lnTo>
                    <a:pt x="321818" y="620395"/>
                  </a:lnTo>
                  <a:lnTo>
                    <a:pt x="319913" y="622554"/>
                  </a:lnTo>
                  <a:lnTo>
                    <a:pt x="316738" y="625729"/>
                  </a:lnTo>
                  <a:lnTo>
                    <a:pt x="313817" y="628396"/>
                  </a:lnTo>
                  <a:lnTo>
                    <a:pt x="311277" y="630174"/>
                  </a:lnTo>
                  <a:lnTo>
                    <a:pt x="310134" y="630936"/>
                  </a:lnTo>
                  <a:lnTo>
                    <a:pt x="308991" y="631317"/>
                  </a:lnTo>
                  <a:lnTo>
                    <a:pt x="307848" y="631825"/>
                  </a:lnTo>
                  <a:lnTo>
                    <a:pt x="306705" y="631952"/>
                  </a:lnTo>
                  <a:lnTo>
                    <a:pt x="303657" y="631952"/>
                  </a:lnTo>
                  <a:lnTo>
                    <a:pt x="302260" y="631444"/>
                  </a:lnTo>
                  <a:lnTo>
                    <a:pt x="301244" y="630428"/>
                  </a:lnTo>
                  <a:lnTo>
                    <a:pt x="300355" y="629412"/>
                  </a:lnTo>
                  <a:lnTo>
                    <a:pt x="299847" y="627634"/>
                  </a:lnTo>
                  <a:lnTo>
                    <a:pt x="299910" y="622554"/>
                  </a:lnTo>
                  <a:lnTo>
                    <a:pt x="299974" y="621665"/>
                  </a:lnTo>
                  <a:lnTo>
                    <a:pt x="300736" y="617220"/>
                  </a:lnTo>
                  <a:lnTo>
                    <a:pt x="302133" y="610743"/>
                  </a:lnTo>
                  <a:lnTo>
                    <a:pt x="315976" y="548767"/>
                  </a:lnTo>
                  <a:lnTo>
                    <a:pt x="311404" y="548767"/>
                  </a:lnTo>
                  <a:lnTo>
                    <a:pt x="284480" y="549783"/>
                  </a:lnTo>
                  <a:lnTo>
                    <a:pt x="283337" y="556133"/>
                  </a:lnTo>
                  <a:lnTo>
                    <a:pt x="287274" y="556260"/>
                  </a:lnTo>
                  <a:lnTo>
                    <a:pt x="290195" y="556895"/>
                  </a:lnTo>
                  <a:lnTo>
                    <a:pt x="291719" y="557911"/>
                  </a:lnTo>
                  <a:lnTo>
                    <a:pt x="293243" y="559054"/>
                  </a:lnTo>
                  <a:lnTo>
                    <a:pt x="294132" y="560832"/>
                  </a:lnTo>
                  <a:lnTo>
                    <a:pt x="294132" y="565912"/>
                  </a:lnTo>
                  <a:lnTo>
                    <a:pt x="293751" y="568833"/>
                  </a:lnTo>
                  <a:lnTo>
                    <a:pt x="293243" y="572135"/>
                  </a:lnTo>
                  <a:lnTo>
                    <a:pt x="292608" y="575691"/>
                  </a:lnTo>
                  <a:lnTo>
                    <a:pt x="291846" y="579247"/>
                  </a:lnTo>
                  <a:lnTo>
                    <a:pt x="291084" y="582930"/>
                  </a:lnTo>
                  <a:lnTo>
                    <a:pt x="290195" y="586740"/>
                  </a:lnTo>
                  <a:lnTo>
                    <a:pt x="289306" y="590677"/>
                  </a:lnTo>
                  <a:lnTo>
                    <a:pt x="288290" y="594487"/>
                  </a:lnTo>
                  <a:lnTo>
                    <a:pt x="286512" y="602361"/>
                  </a:lnTo>
                  <a:lnTo>
                    <a:pt x="285623" y="606044"/>
                  </a:lnTo>
                  <a:lnTo>
                    <a:pt x="284099" y="613156"/>
                  </a:lnTo>
                  <a:lnTo>
                    <a:pt x="283464" y="616458"/>
                  </a:lnTo>
                  <a:lnTo>
                    <a:pt x="282448" y="622554"/>
                  </a:lnTo>
                  <a:lnTo>
                    <a:pt x="282346" y="623570"/>
                  </a:lnTo>
                  <a:lnTo>
                    <a:pt x="282270" y="630174"/>
                  </a:lnTo>
                  <a:lnTo>
                    <a:pt x="282575" y="632079"/>
                  </a:lnTo>
                  <a:lnTo>
                    <a:pt x="283337" y="634111"/>
                  </a:lnTo>
                  <a:lnTo>
                    <a:pt x="284099" y="636270"/>
                  </a:lnTo>
                  <a:lnTo>
                    <a:pt x="285115" y="638048"/>
                  </a:lnTo>
                  <a:lnTo>
                    <a:pt x="286512" y="639572"/>
                  </a:lnTo>
                  <a:lnTo>
                    <a:pt x="287782" y="641096"/>
                  </a:lnTo>
                  <a:lnTo>
                    <a:pt x="289433" y="642239"/>
                  </a:lnTo>
                  <a:lnTo>
                    <a:pt x="293243" y="644017"/>
                  </a:lnTo>
                  <a:lnTo>
                    <a:pt x="295402" y="644398"/>
                  </a:lnTo>
                  <a:lnTo>
                    <a:pt x="300228" y="644398"/>
                  </a:lnTo>
                  <a:lnTo>
                    <a:pt x="322732" y="631952"/>
                  </a:lnTo>
                  <a:lnTo>
                    <a:pt x="324866" y="629920"/>
                  </a:lnTo>
                  <a:lnTo>
                    <a:pt x="328168" y="626618"/>
                  </a:lnTo>
                  <a:close/>
                </a:path>
                <a:path w="575944" h="644525">
                  <a:moveTo>
                    <a:pt x="465836" y="601472"/>
                  </a:moveTo>
                  <a:lnTo>
                    <a:pt x="358648" y="601472"/>
                  </a:lnTo>
                  <a:lnTo>
                    <a:pt x="358648" y="615696"/>
                  </a:lnTo>
                  <a:lnTo>
                    <a:pt x="465836" y="615696"/>
                  </a:lnTo>
                  <a:lnTo>
                    <a:pt x="465836" y="601472"/>
                  </a:lnTo>
                  <a:close/>
                </a:path>
                <a:path w="575944" h="644525">
                  <a:moveTo>
                    <a:pt x="465836" y="560959"/>
                  </a:moveTo>
                  <a:lnTo>
                    <a:pt x="358648" y="560959"/>
                  </a:lnTo>
                  <a:lnTo>
                    <a:pt x="358648" y="575310"/>
                  </a:lnTo>
                  <a:lnTo>
                    <a:pt x="465836" y="575310"/>
                  </a:lnTo>
                  <a:lnTo>
                    <a:pt x="465836" y="560959"/>
                  </a:lnTo>
                  <a:close/>
                </a:path>
                <a:path w="575944" h="644525">
                  <a:moveTo>
                    <a:pt x="575691" y="398907"/>
                  </a:moveTo>
                  <a:lnTo>
                    <a:pt x="557149" y="398907"/>
                  </a:lnTo>
                  <a:lnTo>
                    <a:pt x="554240" y="414985"/>
                  </a:lnTo>
                  <a:lnTo>
                    <a:pt x="551065" y="427926"/>
                  </a:lnTo>
                  <a:lnTo>
                    <a:pt x="547624" y="437743"/>
                  </a:lnTo>
                  <a:lnTo>
                    <a:pt x="543941" y="444373"/>
                  </a:lnTo>
                  <a:lnTo>
                    <a:pt x="538861" y="451104"/>
                  </a:lnTo>
                  <a:lnTo>
                    <a:pt x="531495" y="454533"/>
                  </a:lnTo>
                  <a:lnTo>
                    <a:pt x="303911" y="454533"/>
                  </a:lnTo>
                  <a:lnTo>
                    <a:pt x="465709" y="235077"/>
                  </a:lnTo>
                  <a:lnTo>
                    <a:pt x="465709" y="219837"/>
                  </a:lnTo>
                  <a:lnTo>
                    <a:pt x="315849" y="16383"/>
                  </a:lnTo>
                  <a:lnTo>
                    <a:pt x="513969" y="16383"/>
                  </a:lnTo>
                  <a:lnTo>
                    <a:pt x="544652" y="40513"/>
                  </a:lnTo>
                  <a:lnTo>
                    <a:pt x="552323" y="74295"/>
                  </a:lnTo>
                  <a:lnTo>
                    <a:pt x="568960" y="74295"/>
                  </a:lnTo>
                  <a:lnTo>
                    <a:pt x="568960" y="0"/>
                  </a:lnTo>
                  <a:lnTo>
                    <a:pt x="265684" y="0"/>
                  </a:lnTo>
                  <a:lnTo>
                    <a:pt x="265684" y="11938"/>
                  </a:lnTo>
                  <a:lnTo>
                    <a:pt x="436372" y="240030"/>
                  </a:lnTo>
                  <a:lnTo>
                    <a:pt x="260477" y="478536"/>
                  </a:lnTo>
                  <a:lnTo>
                    <a:pt x="260477" y="490982"/>
                  </a:lnTo>
                  <a:lnTo>
                    <a:pt x="569214" y="490982"/>
                  </a:lnTo>
                  <a:lnTo>
                    <a:pt x="575691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65754" y="3177159"/>
              <a:ext cx="78993" cy="11976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76117" y="2791587"/>
              <a:ext cx="479679" cy="264287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3509523" y="2733929"/>
            <a:ext cx="575310" cy="321310"/>
            <a:chOff x="3509523" y="2733929"/>
            <a:chExt cx="575310" cy="321310"/>
          </a:xfrm>
        </p:grpSpPr>
        <p:sp>
          <p:nvSpPr>
            <p:cNvPr id="32" name="object 32"/>
            <p:cNvSpPr/>
            <p:nvPr/>
          </p:nvSpPr>
          <p:spPr>
            <a:xfrm>
              <a:off x="3509523" y="2744343"/>
              <a:ext cx="575310" cy="311150"/>
            </a:xfrm>
            <a:custGeom>
              <a:avLst/>
              <a:gdLst/>
              <a:ahLst/>
              <a:cxnLst/>
              <a:rect l="l" t="t" r="r" b="b"/>
              <a:pathLst>
                <a:path w="575310" h="311150">
                  <a:moveTo>
                    <a:pt x="493516" y="0"/>
                  </a:moveTo>
                  <a:lnTo>
                    <a:pt x="490468" y="10287"/>
                  </a:lnTo>
                  <a:lnTo>
                    <a:pt x="504705" y="17690"/>
                  </a:lnTo>
                  <a:lnTo>
                    <a:pt x="517122" y="28463"/>
                  </a:lnTo>
                  <a:lnTo>
                    <a:pt x="543276" y="80456"/>
                  </a:lnTo>
                  <a:lnTo>
                    <a:pt x="551086" y="128133"/>
                  </a:lnTo>
                  <a:lnTo>
                    <a:pt x="552063" y="155448"/>
                  </a:lnTo>
                  <a:lnTo>
                    <a:pt x="551086" y="182669"/>
                  </a:lnTo>
                  <a:lnTo>
                    <a:pt x="543276" y="230207"/>
                  </a:lnTo>
                  <a:lnTo>
                    <a:pt x="527704" y="268047"/>
                  </a:lnTo>
                  <a:lnTo>
                    <a:pt x="490468" y="300355"/>
                  </a:lnTo>
                  <a:lnTo>
                    <a:pt x="493516" y="310642"/>
                  </a:lnTo>
                  <a:lnTo>
                    <a:pt x="528266" y="292163"/>
                  </a:lnTo>
                  <a:lnTo>
                    <a:pt x="553968" y="257301"/>
                  </a:lnTo>
                  <a:lnTo>
                    <a:pt x="569858" y="210264"/>
                  </a:lnTo>
                  <a:lnTo>
                    <a:pt x="575177" y="155320"/>
                  </a:lnTo>
                  <a:lnTo>
                    <a:pt x="573845" y="126867"/>
                  </a:lnTo>
                  <a:lnTo>
                    <a:pt x="563229" y="75864"/>
                  </a:lnTo>
                  <a:lnTo>
                    <a:pt x="542254" y="33861"/>
                  </a:lnTo>
                  <a:lnTo>
                    <a:pt x="512016" y="7191"/>
                  </a:lnTo>
                  <a:lnTo>
                    <a:pt x="493516" y="0"/>
                  </a:lnTo>
                  <a:close/>
                </a:path>
                <a:path w="575310" h="311150">
                  <a:moveTo>
                    <a:pt x="81655" y="0"/>
                  </a:moveTo>
                  <a:lnTo>
                    <a:pt x="46952" y="18478"/>
                  </a:lnTo>
                  <a:lnTo>
                    <a:pt x="21203" y="53339"/>
                  </a:lnTo>
                  <a:lnTo>
                    <a:pt x="5312" y="100377"/>
                  </a:lnTo>
                  <a:lnTo>
                    <a:pt x="0" y="155448"/>
                  </a:lnTo>
                  <a:lnTo>
                    <a:pt x="1325" y="183774"/>
                  </a:lnTo>
                  <a:lnTo>
                    <a:pt x="11941" y="234777"/>
                  </a:lnTo>
                  <a:lnTo>
                    <a:pt x="32970" y="276780"/>
                  </a:lnTo>
                  <a:lnTo>
                    <a:pt x="63172" y="303450"/>
                  </a:lnTo>
                  <a:lnTo>
                    <a:pt x="81655" y="310642"/>
                  </a:lnTo>
                  <a:lnTo>
                    <a:pt x="84830" y="300355"/>
                  </a:lnTo>
                  <a:lnTo>
                    <a:pt x="70518" y="292951"/>
                  </a:lnTo>
                  <a:lnTo>
                    <a:pt x="58064" y="282178"/>
                  </a:lnTo>
                  <a:lnTo>
                    <a:pt x="31894" y="230207"/>
                  </a:lnTo>
                  <a:lnTo>
                    <a:pt x="24084" y="182669"/>
                  </a:lnTo>
                  <a:lnTo>
                    <a:pt x="23112" y="155320"/>
                  </a:lnTo>
                  <a:lnTo>
                    <a:pt x="24084" y="128133"/>
                  </a:lnTo>
                  <a:lnTo>
                    <a:pt x="31894" y="80456"/>
                  </a:lnTo>
                  <a:lnTo>
                    <a:pt x="47468" y="42594"/>
                  </a:lnTo>
                  <a:lnTo>
                    <a:pt x="84830" y="10287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5021" y="2850896"/>
              <a:ext cx="129286" cy="12420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70375" y="2733929"/>
              <a:ext cx="197993" cy="176402"/>
            </a:xfrm>
            <a:prstGeom prst="rect">
              <a:avLst/>
            </a:prstGeom>
          </p:spPr>
        </p:pic>
      </p:grpSp>
      <p:sp>
        <p:nvSpPr>
          <p:cNvPr id="35" name="object 35"/>
          <p:cNvSpPr/>
          <p:nvPr/>
        </p:nvSpPr>
        <p:spPr>
          <a:xfrm>
            <a:off x="4172458" y="2891217"/>
            <a:ext cx="154940" cy="17145"/>
          </a:xfrm>
          <a:custGeom>
            <a:avLst/>
            <a:gdLst/>
            <a:ahLst/>
            <a:cxnLst/>
            <a:rect l="l" t="t" r="r" b="b"/>
            <a:pathLst>
              <a:path w="154939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4402201" y="2733929"/>
            <a:ext cx="474345" cy="295910"/>
            <a:chOff x="4402201" y="2733929"/>
            <a:chExt cx="474345" cy="295910"/>
          </a:xfrm>
        </p:grpSpPr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02201" y="2851023"/>
              <a:ext cx="139319" cy="17678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70476" y="2733929"/>
              <a:ext cx="197993" cy="17640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96663" y="2791587"/>
              <a:ext cx="79375" cy="238251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769937" y="3281108"/>
            <a:ext cx="12573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50">
                <a:latin typeface="Cambria Math"/>
                <a:cs typeface="Cambria Math"/>
              </a:rPr>
              <a:t>}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403975" y="1991931"/>
            <a:ext cx="1942464" cy="9455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27025">
              <a:lnSpc>
                <a:spcPct val="100000"/>
              </a:lnSpc>
              <a:spcBef>
                <a:spcPts val="125"/>
              </a:spcBef>
            </a:pPr>
            <a:r>
              <a:rPr sz="2000" spc="-10">
                <a:latin typeface="Verdana"/>
                <a:cs typeface="Verdana"/>
              </a:rPr>
              <a:t>Update</a:t>
            </a:r>
            <a:endParaRPr sz="2000">
              <a:latin typeface="Verdana"/>
              <a:cs typeface="Verdana"/>
            </a:endParaRPr>
          </a:p>
          <a:p>
            <a:pPr marL="298450">
              <a:lnSpc>
                <a:spcPct val="100000"/>
              </a:lnSpc>
              <a:spcBef>
                <a:spcPts val="5"/>
              </a:spcBef>
            </a:pPr>
            <a:r>
              <a:rPr sz="2000" i="1">
                <a:latin typeface="Cambria Math"/>
                <a:cs typeface="Cambria Math"/>
              </a:rPr>
              <a:t>w</a:t>
            </a:r>
            <a:r>
              <a:rPr sz="2000" i="1" spc="200">
                <a:latin typeface="Cambria Math"/>
                <a:cs typeface="Cambria Math"/>
              </a:rPr>
              <a:t> </a:t>
            </a:r>
            <a:r>
              <a:rPr sz="2000">
                <a:latin typeface="Verdana"/>
                <a:cs typeface="Verdana"/>
              </a:rPr>
              <a:t>and</a:t>
            </a:r>
            <a:r>
              <a:rPr sz="2000" spc="-40">
                <a:latin typeface="Verdana"/>
                <a:cs typeface="Verdana"/>
              </a:rPr>
              <a:t> </a:t>
            </a:r>
            <a:r>
              <a:rPr sz="2000" i="1" spc="-50">
                <a:latin typeface="Cambria Math"/>
                <a:cs typeface="Cambria Math"/>
              </a:rPr>
              <a:t>b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>
                <a:latin typeface="Verdana"/>
                <a:cs typeface="Verdana"/>
              </a:rPr>
              <a:t>simultaneously</a:t>
            </a:r>
            <a:endParaRPr sz="2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7039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79" y="473276"/>
            <a:ext cx="6952711" cy="391763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952868" y="785749"/>
            <a:ext cx="205930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>
                <a:solidFill>
                  <a:srgbClr val="0096FF"/>
                </a:solidFill>
                <a:latin typeface="Verdana"/>
                <a:cs typeface="Verdana"/>
              </a:rPr>
              <a:t>convex</a:t>
            </a:r>
            <a:r>
              <a:rPr sz="2000" spc="-10">
                <a:solidFill>
                  <a:srgbClr val="0096FF"/>
                </a:solidFill>
                <a:latin typeface="Verdana"/>
                <a:cs typeface="Verdana"/>
              </a:rPr>
              <a:t> function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3264" y="3624897"/>
            <a:ext cx="207708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>
                <a:solidFill>
                  <a:srgbClr val="0096FF"/>
                </a:solidFill>
                <a:latin typeface="Verdana"/>
                <a:cs typeface="Verdana"/>
              </a:rPr>
              <a:t>global</a:t>
            </a:r>
            <a:r>
              <a:rPr sz="2000" spc="-80">
                <a:solidFill>
                  <a:srgbClr val="0096FF"/>
                </a:solidFill>
                <a:latin typeface="Verdana"/>
                <a:cs typeface="Verdana"/>
              </a:rPr>
              <a:t> </a:t>
            </a:r>
            <a:r>
              <a:rPr sz="2000" spc="-10">
                <a:solidFill>
                  <a:srgbClr val="0096FF"/>
                </a:solidFill>
                <a:latin typeface="Verdana"/>
                <a:cs typeface="Verdana"/>
              </a:rPr>
              <a:t>minimum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4446" rIns="0" bIns="0" rtlCol="0">
            <a:spAutoFit/>
          </a:bodyPr>
          <a:lstStyle/>
          <a:p>
            <a:pPr marL="1205230">
              <a:lnSpc>
                <a:spcPct val="100000"/>
              </a:lnSpc>
              <a:spcBef>
                <a:spcPts val="130"/>
              </a:spcBef>
            </a:pPr>
            <a:r>
              <a:rPr sz="2000"/>
              <a:t>squared</a:t>
            </a:r>
            <a:r>
              <a:rPr sz="2000" spc="-105"/>
              <a:t> </a:t>
            </a:r>
            <a:r>
              <a:rPr sz="2000"/>
              <a:t>error</a:t>
            </a:r>
            <a:r>
              <a:rPr sz="2000" spc="10"/>
              <a:t> </a:t>
            </a:r>
            <a:r>
              <a:rPr sz="2000" spc="-20"/>
              <a:t>cost</a:t>
            </a:r>
            <a:endParaRPr sz="2000"/>
          </a:p>
        </p:txBody>
      </p:sp>
      <p:grpSp>
        <p:nvGrpSpPr>
          <p:cNvPr id="6" name="object 6"/>
          <p:cNvGrpSpPr/>
          <p:nvPr/>
        </p:nvGrpSpPr>
        <p:grpSpPr>
          <a:xfrm>
            <a:off x="4335373" y="386334"/>
            <a:ext cx="3975735" cy="3928745"/>
            <a:chOff x="4335373" y="386334"/>
            <a:chExt cx="3975735" cy="392874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6992" y="407924"/>
              <a:ext cx="140461" cy="2159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2429" y="386334"/>
              <a:ext cx="405559" cy="2385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6927" y="423799"/>
              <a:ext cx="893826" cy="2744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5373" y="2769441"/>
              <a:ext cx="573811" cy="93578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72175" y="4010024"/>
              <a:ext cx="247650" cy="304800"/>
            </a:xfrm>
            <a:custGeom>
              <a:avLst/>
              <a:gdLst/>
              <a:ahLst/>
              <a:cxnLst/>
              <a:rect l="l" t="t" r="r" b="b"/>
              <a:pathLst>
                <a:path w="247650" h="304800">
                  <a:moveTo>
                    <a:pt x="24765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247650" y="304800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63660" y="397890"/>
            <a:ext cx="392175" cy="25527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011290" y="3972877"/>
            <a:ext cx="16446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50">
                <a:latin typeface="Cambria Math"/>
                <a:cs typeface="Cambria Math"/>
              </a:rPr>
              <a:t>b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12670" y="3560508"/>
            <a:ext cx="21590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50">
                <a:latin typeface="Cambria Math"/>
                <a:cs typeface="Cambria Math"/>
              </a:rPr>
              <a:t>w</a:t>
            </a:r>
            <a:endParaRPr sz="200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460165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0997" y="3664584"/>
            <a:ext cx="212725" cy="14465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709293" y="3679063"/>
            <a:ext cx="183515" cy="81915"/>
          </a:xfrm>
          <a:custGeom>
            <a:avLst/>
            <a:gdLst/>
            <a:ahLst/>
            <a:cxnLst/>
            <a:rect l="l" t="t" r="r" b="b"/>
            <a:pathLst>
              <a:path w="183514" h="81914">
                <a:moveTo>
                  <a:pt x="183388" y="61722"/>
                </a:moveTo>
                <a:lnTo>
                  <a:pt x="0" y="61722"/>
                </a:lnTo>
                <a:lnTo>
                  <a:pt x="0" y="81534"/>
                </a:lnTo>
                <a:lnTo>
                  <a:pt x="183388" y="81534"/>
                </a:lnTo>
                <a:lnTo>
                  <a:pt x="183388" y="61722"/>
                </a:lnTo>
                <a:close/>
              </a:path>
              <a:path w="183514" h="81914">
                <a:moveTo>
                  <a:pt x="183388" y="0"/>
                </a:moveTo>
                <a:lnTo>
                  <a:pt x="0" y="0"/>
                </a:lnTo>
                <a:lnTo>
                  <a:pt x="0" y="19812"/>
                </a:lnTo>
                <a:lnTo>
                  <a:pt x="183388" y="19812"/>
                </a:lnTo>
                <a:lnTo>
                  <a:pt x="183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9648" y="3664584"/>
            <a:ext cx="212725" cy="14465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328417" y="3709814"/>
            <a:ext cx="183515" cy="20320"/>
          </a:xfrm>
          <a:custGeom>
            <a:avLst/>
            <a:gdLst/>
            <a:ahLst/>
            <a:cxnLst/>
            <a:rect l="l" t="t" r="r" b="b"/>
            <a:pathLst>
              <a:path w="183514" h="20320">
                <a:moveTo>
                  <a:pt x="183349" y="0"/>
                </a:moveTo>
                <a:lnTo>
                  <a:pt x="0" y="0"/>
                </a:lnTo>
                <a:lnTo>
                  <a:pt x="0" y="19794"/>
                </a:lnTo>
                <a:lnTo>
                  <a:pt x="183349" y="19794"/>
                </a:lnTo>
                <a:lnTo>
                  <a:pt x="183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617216" y="3365500"/>
            <a:ext cx="1275080" cy="643890"/>
            <a:chOff x="2617216" y="3365500"/>
            <a:chExt cx="1275080" cy="6438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7216" y="3662299"/>
              <a:ext cx="161925" cy="14693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39720" y="3711702"/>
              <a:ext cx="409575" cy="19050"/>
            </a:xfrm>
            <a:custGeom>
              <a:avLst/>
              <a:gdLst/>
              <a:ahLst/>
              <a:cxnLst/>
              <a:rect l="l" t="t" r="r" b="b"/>
              <a:pathLst>
                <a:path w="409575" h="19050">
                  <a:moveTo>
                    <a:pt x="409575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09575" y="19050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0195" y="3365500"/>
              <a:ext cx="150542" cy="21513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55417" y="3582288"/>
              <a:ext cx="1036955" cy="427355"/>
            </a:xfrm>
            <a:custGeom>
              <a:avLst/>
              <a:gdLst/>
              <a:ahLst/>
              <a:cxnLst/>
              <a:rect l="l" t="t" r="r" b="b"/>
              <a:pathLst>
                <a:path w="1036954" h="427354">
                  <a:moveTo>
                    <a:pt x="150545" y="211836"/>
                  </a:moveTo>
                  <a:lnTo>
                    <a:pt x="141782" y="211836"/>
                  </a:lnTo>
                  <a:lnTo>
                    <a:pt x="104317" y="213106"/>
                  </a:lnTo>
                  <a:lnTo>
                    <a:pt x="102539" y="220853"/>
                  </a:lnTo>
                  <a:lnTo>
                    <a:pt x="107873" y="221234"/>
                  </a:lnTo>
                  <a:lnTo>
                    <a:pt x="111429" y="221742"/>
                  </a:lnTo>
                  <a:lnTo>
                    <a:pt x="113461" y="222377"/>
                  </a:lnTo>
                  <a:lnTo>
                    <a:pt x="115493" y="223139"/>
                  </a:lnTo>
                  <a:lnTo>
                    <a:pt x="117144" y="224155"/>
                  </a:lnTo>
                  <a:lnTo>
                    <a:pt x="118160" y="225679"/>
                  </a:lnTo>
                  <a:lnTo>
                    <a:pt x="119303" y="227330"/>
                  </a:lnTo>
                  <a:lnTo>
                    <a:pt x="119811" y="229489"/>
                  </a:lnTo>
                  <a:lnTo>
                    <a:pt x="119811" y="235458"/>
                  </a:lnTo>
                  <a:lnTo>
                    <a:pt x="119557" y="239014"/>
                  </a:lnTo>
                  <a:lnTo>
                    <a:pt x="118922" y="242951"/>
                  </a:lnTo>
                  <a:lnTo>
                    <a:pt x="118414" y="246888"/>
                  </a:lnTo>
                  <a:lnTo>
                    <a:pt x="117652" y="250571"/>
                  </a:lnTo>
                  <a:lnTo>
                    <a:pt x="116890" y="253746"/>
                  </a:lnTo>
                  <a:lnTo>
                    <a:pt x="109143" y="288163"/>
                  </a:lnTo>
                  <a:lnTo>
                    <a:pt x="103809" y="285115"/>
                  </a:lnTo>
                  <a:lnTo>
                    <a:pt x="100634" y="283832"/>
                  </a:lnTo>
                  <a:lnTo>
                    <a:pt x="100634" y="306031"/>
                  </a:lnTo>
                  <a:lnTo>
                    <a:pt x="100634" y="320116"/>
                  </a:lnTo>
                  <a:lnTo>
                    <a:pt x="99872" y="326859"/>
                  </a:lnTo>
                  <a:lnTo>
                    <a:pt x="98348" y="334010"/>
                  </a:lnTo>
                  <a:lnTo>
                    <a:pt x="95427" y="348742"/>
                  </a:lnTo>
                  <a:lnTo>
                    <a:pt x="77393" y="385699"/>
                  </a:lnTo>
                  <a:lnTo>
                    <a:pt x="47802" y="409308"/>
                  </a:lnTo>
                  <a:lnTo>
                    <a:pt x="38023" y="409308"/>
                  </a:lnTo>
                  <a:lnTo>
                    <a:pt x="33324" y="406755"/>
                  </a:lnTo>
                  <a:lnTo>
                    <a:pt x="30530" y="401650"/>
                  </a:lnTo>
                  <a:lnTo>
                    <a:pt x="27609" y="396544"/>
                  </a:lnTo>
                  <a:lnTo>
                    <a:pt x="26212" y="388823"/>
                  </a:lnTo>
                  <a:lnTo>
                    <a:pt x="26289" y="376567"/>
                  </a:lnTo>
                  <a:lnTo>
                    <a:pt x="26631" y="368160"/>
                  </a:lnTo>
                  <a:lnTo>
                    <a:pt x="36957" y="327101"/>
                  </a:lnTo>
                  <a:lnTo>
                    <a:pt x="64947" y="294665"/>
                  </a:lnTo>
                  <a:lnTo>
                    <a:pt x="79298" y="291592"/>
                  </a:lnTo>
                  <a:lnTo>
                    <a:pt x="87045" y="291592"/>
                  </a:lnTo>
                  <a:lnTo>
                    <a:pt x="92506" y="293357"/>
                  </a:lnTo>
                  <a:lnTo>
                    <a:pt x="95681" y="296875"/>
                  </a:lnTo>
                  <a:lnTo>
                    <a:pt x="98983" y="300393"/>
                  </a:lnTo>
                  <a:lnTo>
                    <a:pt x="100634" y="306031"/>
                  </a:lnTo>
                  <a:lnTo>
                    <a:pt x="100634" y="283832"/>
                  </a:lnTo>
                  <a:lnTo>
                    <a:pt x="98475" y="282956"/>
                  </a:lnTo>
                  <a:lnTo>
                    <a:pt x="88315" y="280416"/>
                  </a:lnTo>
                  <a:lnTo>
                    <a:pt x="82727" y="279781"/>
                  </a:lnTo>
                  <a:lnTo>
                    <a:pt x="76631" y="279781"/>
                  </a:lnTo>
                  <a:lnTo>
                    <a:pt x="37515" y="293446"/>
                  </a:lnTo>
                  <a:lnTo>
                    <a:pt x="9956" y="330657"/>
                  </a:lnTo>
                  <a:lnTo>
                    <a:pt x="76" y="376567"/>
                  </a:lnTo>
                  <a:lnTo>
                    <a:pt x="0" y="381406"/>
                  </a:lnTo>
                  <a:lnTo>
                    <a:pt x="469" y="390385"/>
                  </a:lnTo>
                  <a:lnTo>
                    <a:pt x="19710" y="423786"/>
                  </a:lnTo>
                  <a:lnTo>
                    <a:pt x="34213" y="426872"/>
                  </a:lnTo>
                  <a:lnTo>
                    <a:pt x="41275" y="426275"/>
                  </a:lnTo>
                  <a:lnTo>
                    <a:pt x="70129" y="409308"/>
                  </a:lnTo>
                  <a:lnTo>
                    <a:pt x="74536" y="404749"/>
                  </a:lnTo>
                  <a:lnTo>
                    <a:pt x="81394" y="396417"/>
                  </a:lnTo>
                  <a:lnTo>
                    <a:pt x="88442" y="386689"/>
                  </a:lnTo>
                  <a:lnTo>
                    <a:pt x="90347" y="387286"/>
                  </a:lnTo>
                  <a:lnTo>
                    <a:pt x="88061" y="393433"/>
                  </a:lnTo>
                  <a:lnTo>
                    <a:pt x="86918" y="399199"/>
                  </a:lnTo>
                  <a:lnTo>
                    <a:pt x="86995" y="411683"/>
                  </a:lnTo>
                  <a:lnTo>
                    <a:pt x="88823" y="416852"/>
                  </a:lnTo>
                  <a:lnTo>
                    <a:pt x="96189" y="424992"/>
                  </a:lnTo>
                  <a:lnTo>
                    <a:pt x="101015" y="427024"/>
                  </a:lnTo>
                  <a:lnTo>
                    <a:pt x="114477" y="427024"/>
                  </a:lnTo>
                  <a:lnTo>
                    <a:pt x="150545" y="400685"/>
                  </a:lnTo>
                  <a:lnTo>
                    <a:pt x="142036" y="392353"/>
                  </a:lnTo>
                  <a:lnTo>
                    <a:pt x="135750" y="399249"/>
                  </a:lnTo>
                  <a:lnTo>
                    <a:pt x="131114" y="403834"/>
                  </a:lnTo>
                  <a:lnTo>
                    <a:pt x="127685" y="406260"/>
                  </a:lnTo>
                  <a:lnTo>
                    <a:pt x="124383" y="408698"/>
                  </a:lnTo>
                  <a:lnTo>
                    <a:pt x="121208" y="409905"/>
                  </a:lnTo>
                  <a:lnTo>
                    <a:pt x="115366" y="409905"/>
                  </a:lnTo>
                  <a:lnTo>
                    <a:pt x="113334" y="409016"/>
                  </a:lnTo>
                  <a:lnTo>
                    <a:pt x="110794" y="405447"/>
                  </a:lnTo>
                  <a:lnTo>
                    <a:pt x="110159" y="402564"/>
                  </a:lnTo>
                  <a:lnTo>
                    <a:pt x="110185" y="393433"/>
                  </a:lnTo>
                  <a:lnTo>
                    <a:pt x="132588" y="291592"/>
                  </a:lnTo>
                  <a:lnTo>
                    <a:pt x="133362" y="288163"/>
                  </a:lnTo>
                  <a:lnTo>
                    <a:pt x="150545" y="211836"/>
                  </a:lnTo>
                  <a:close/>
                </a:path>
                <a:path w="1036954" h="427354">
                  <a:moveTo>
                    <a:pt x="386054" y="289687"/>
                  </a:moveTo>
                  <a:lnTo>
                    <a:pt x="382066" y="282321"/>
                  </a:lnTo>
                  <a:lnTo>
                    <a:pt x="343712" y="282321"/>
                  </a:lnTo>
                  <a:lnTo>
                    <a:pt x="342188" y="289687"/>
                  </a:lnTo>
                  <a:lnTo>
                    <a:pt x="347014" y="289941"/>
                  </a:lnTo>
                  <a:lnTo>
                    <a:pt x="350316" y="290957"/>
                  </a:lnTo>
                  <a:lnTo>
                    <a:pt x="352348" y="292633"/>
                  </a:lnTo>
                  <a:lnTo>
                    <a:pt x="354253" y="294322"/>
                  </a:lnTo>
                  <a:lnTo>
                    <a:pt x="355231" y="297395"/>
                  </a:lnTo>
                  <a:lnTo>
                    <a:pt x="355142" y="303530"/>
                  </a:lnTo>
                  <a:lnTo>
                    <a:pt x="343204" y="342265"/>
                  </a:lnTo>
                  <a:lnTo>
                    <a:pt x="318604" y="384086"/>
                  </a:lnTo>
                  <a:lnTo>
                    <a:pt x="307771" y="399935"/>
                  </a:lnTo>
                  <a:lnTo>
                    <a:pt x="301117" y="327456"/>
                  </a:lnTo>
                  <a:lnTo>
                    <a:pt x="296976" y="282321"/>
                  </a:lnTo>
                  <a:lnTo>
                    <a:pt x="275513" y="282321"/>
                  </a:lnTo>
                  <a:lnTo>
                    <a:pt x="273862" y="289687"/>
                  </a:lnTo>
                  <a:lnTo>
                    <a:pt x="272567" y="296672"/>
                  </a:lnTo>
                  <a:lnTo>
                    <a:pt x="271005" y="303530"/>
                  </a:lnTo>
                  <a:lnTo>
                    <a:pt x="253288" y="347700"/>
                  </a:lnTo>
                  <a:lnTo>
                    <a:pt x="232511" y="384086"/>
                  </a:lnTo>
                  <a:lnTo>
                    <a:pt x="222935" y="399783"/>
                  </a:lnTo>
                  <a:lnTo>
                    <a:pt x="214045" y="282321"/>
                  </a:lnTo>
                  <a:lnTo>
                    <a:pt x="175056" y="282321"/>
                  </a:lnTo>
                  <a:lnTo>
                    <a:pt x="173405" y="289687"/>
                  </a:lnTo>
                  <a:lnTo>
                    <a:pt x="178231" y="290068"/>
                  </a:lnTo>
                  <a:lnTo>
                    <a:pt x="181660" y="291084"/>
                  </a:lnTo>
                  <a:lnTo>
                    <a:pt x="183692" y="292925"/>
                  </a:lnTo>
                  <a:lnTo>
                    <a:pt x="185724" y="294716"/>
                  </a:lnTo>
                  <a:lnTo>
                    <a:pt x="187248" y="297395"/>
                  </a:lnTo>
                  <a:lnTo>
                    <a:pt x="189026" y="304533"/>
                  </a:lnTo>
                  <a:lnTo>
                    <a:pt x="189788" y="309206"/>
                  </a:lnTo>
                  <a:lnTo>
                    <a:pt x="190423" y="314960"/>
                  </a:lnTo>
                  <a:lnTo>
                    <a:pt x="201726" y="427024"/>
                  </a:lnTo>
                  <a:lnTo>
                    <a:pt x="221665" y="427024"/>
                  </a:lnTo>
                  <a:lnTo>
                    <a:pt x="231444" y="411835"/>
                  </a:lnTo>
                  <a:lnTo>
                    <a:pt x="238988" y="399783"/>
                  </a:lnTo>
                  <a:lnTo>
                    <a:pt x="240411" y="397522"/>
                  </a:lnTo>
                  <a:lnTo>
                    <a:pt x="262394" y="359664"/>
                  </a:lnTo>
                  <a:lnTo>
                    <a:pt x="277799" y="327456"/>
                  </a:lnTo>
                  <a:lnTo>
                    <a:pt x="279323" y="327609"/>
                  </a:lnTo>
                  <a:lnTo>
                    <a:pt x="280466" y="345770"/>
                  </a:lnTo>
                  <a:lnTo>
                    <a:pt x="281609" y="359956"/>
                  </a:lnTo>
                  <a:lnTo>
                    <a:pt x="282117" y="364820"/>
                  </a:lnTo>
                  <a:lnTo>
                    <a:pt x="288213" y="427024"/>
                  </a:lnTo>
                  <a:lnTo>
                    <a:pt x="305866" y="427024"/>
                  </a:lnTo>
                  <a:lnTo>
                    <a:pt x="312127" y="418465"/>
                  </a:lnTo>
                  <a:lnTo>
                    <a:pt x="317957" y="410337"/>
                  </a:lnTo>
                  <a:lnTo>
                    <a:pt x="323367" y="402653"/>
                  </a:lnTo>
                  <a:lnTo>
                    <a:pt x="325221" y="399935"/>
                  </a:lnTo>
                  <a:lnTo>
                    <a:pt x="328345" y="395401"/>
                  </a:lnTo>
                  <a:lnTo>
                    <a:pt x="349250" y="363499"/>
                  </a:lnTo>
                  <a:lnTo>
                    <a:pt x="358825" y="347395"/>
                  </a:lnTo>
                  <a:lnTo>
                    <a:pt x="362635" y="340753"/>
                  </a:lnTo>
                  <a:lnTo>
                    <a:pt x="377748" y="310197"/>
                  </a:lnTo>
                  <a:lnTo>
                    <a:pt x="379907" y="305435"/>
                  </a:lnTo>
                  <a:lnTo>
                    <a:pt x="383070" y="297395"/>
                  </a:lnTo>
                  <a:lnTo>
                    <a:pt x="386016" y="290068"/>
                  </a:lnTo>
                  <a:lnTo>
                    <a:pt x="386054" y="289687"/>
                  </a:lnTo>
                  <a:close/>
                </a:path>
                <a:path w="1036954" h="427354">
                  <a:moveTo>
                    <a:pt x="558850" y="21463"/>
                  </a:moveTo>
                  <a:lnTo>
                    <a:pt x="499414" y="21463"/>
                  </a:lnTo>
                  <a:lnTo>
                    <a:pt x="497763" y="28702"/>
                  </a:lnTo>
                  <a:lnTo>
                    <a:pt x="502716" y="29083"/>
                  </a:lnTo>
                  <a:lnTo>
                    <a:pt x="506526" y="30099"/>
                  </a:lnTo>
                  <a:lnTo>
                    <a:pt x="511098" y="33782"/>
                  </a:lnTo>
                  <a:lnTo>
                    <a:pt x="512241" y="37084"/>
                  </a:lnTo>
                  <a:lnTo>
                    <a:pt x="512241" y="47879"/>
                  </a:lnTo>
                  <a:lnTo>
                    <a:pt x="474141" y="222504"/>
                  </a:lnTo>
                  <a:lnTo>
                    <a:pt x="455587" y="264033"/>
                  </a:lnTo>
                  <a:lnTo>
                    <a:pt x="448233" y="267589"/>
                  </a:lnTo>
                  <a:lnTo>
                    <a:pt x="433362" y="267589"/>
                  </a:lnTo>
                  <a:lnTo>
                    <a:pt x="429564" y="267208"/>
                  </a:lnTo>
                  <a:lnTo>
                    <a:pt x="427532" y="266446"/>
                  </a:lnTo>
                  <a:lnTo>
                    <a:pt x="423595" y="280670"/>
                  </a:lnTo>
                  <a:lnTo>
                    <a:pt x="427278" y="281686"/>
                  </a:lnTo>
                  <a:lnTo>
                    <a:pt x="431977" y="282194"/>
                  </a:lnTo>
                  <a:lnTo>
                    <a:pt x="437692" y="282194"/>
                  </a:lnTo>
                  <a:lnTo>
                    <a:pt x="474649" y="271830"/>
                  </a:lnTo>
                  <a:lnTo>
                    <a:pt x="496265" y="239052"/>
                  </a:lnTo>
                  <a:lnTo>
                    <a:pt x="535482" y="65786"/>
                  </a:lnTo>
                  <a:lnTo>
                    <a:pt x="539292" y="49403"/>
                  </a:lnTo>
                  <a:lnTo>
                    <a:pt x="557199" y="28702"/>
                  </a:lnTo>
                  <a:lnTo>
                    <a:pt x="558850" y="21463"/>
                  </a:lnTo>
                  <a:close/>
                </a:path>
                <a:path w="1036954" h="427354">
                  <a:moveTo>
                    <a:pt x="695629" y="11557"/>
                  </a:moveTo>
                  <a:lnTo>
                    <a:pt x="691692" y="0"/>
                  </a:lnTo>
                  <a:lnTo>
                    <a:pt x="671156" y="7391"/>
                  </a:lnTo>
                  <a:lnTo>
                    <a:pt x="653186" y="18097"/>
                  </a:lnTo>
                  <a:lnTo>
                    <a:pt x="624890" y="49530"/>
                  </a:lnTo>
                  <a:lnTo>
                    <a:pt x="607453" y="91478"/>
                  </a:lnTo>
                  <a:lnTo>
                    <a:pt x="601649" y="141224"/>
                  </a:lnTo>
                  <a:lnTo>
                    <a:pt x="603097" y="167182"/>
                  </a:lnTo>
                  <a:lnTo>
                    <a:pt x="614667" y="213093"/>
                  </a:lnTo>
                  <a:lnTo>
                    <a:pt x="637667" y="250342"/>
                  </a:lnTo>
                  <a:lnTo>
                    <a:pt x="671144" y="274967"/>
                  </a:lnTo>
                  <a:lnTo>
                    <a:pt x="691692" y="282321"/>
                  </a:lnTo>
                  <a:lnTo>
                    <a:pt x="695248" y="270891"/>
                  </a:lnTo>
                  <a:lnTo>
                    <a:pt x="679119" y="263779"/>
                  </a:lnTo>
                  <a:lnTo>
                    <a:pt x="665226" y="253860"/>
                  </a:lnTo>
                  <a:lnTo>
                    <a:pt x="636727" y="207657"/>
                  </a:lnTo>
                  <a:lnTo>
                    <a:pt x="628345" y="164719"/>
                  </a:lnTo>
                  <a:lnTo>
                    <a:pt x="627303" y="139827"/>
                  </a:lnTo>
                  <a:lnTo>
                    <a:pt x="628345" y="115735"/>
                  </a:lnTo>
                  <a:lnTo>
                    <a:pt x="636727" y="73926"/>
                  </a:lnTo>
                  <a:lnTo>
                    <a:pt x="665314" y="28435"/>
                  </a:lnTo>
                  <a:lnTo>
                    <a:pt x="679335" y="18643"/>
                  </a:lnTo>
                  <a:lnTo>
                    <a:pt x="695629" y="11557"/>
                  </a:lnTo>
                  <a:close/>
                </a:path>
                <a:path w="1036954" h="427354">
                  <a:moveTo>
                    <a:pt x="1036497" y="141224"/>
                  </a:moveTo>
                  <a:lnTo>
                    <a:pt x="1030668" y="91478"/>
                  </a:lnTo>
                  <a:lnTo>
                    <a:pt x="1013129" y="49530"/>
                  </a:lnTo>
                  <a:lnTo>
                    <a:pt x="984834" y="18097"/>
                  </a:lnTo>
                  <a:lnTo>
                    <a:pt x="946454" y="0"/>
                  </a:lnTo>
                  <a:lnTo>
                    <a:pt x="942390" y="11557"/>
                  </a:lnTo>
                  <a:lnTo>
                    <a:pt x="958748" y="18643"/>
                  </a:lnTo>
                  <a:lnTo>
                    <a:pt x="972807" y="28435"/>
                  </a:lnTo>
                  <a:lnTo>
                    <a:pt x="1001331" y="73926"/>
                  </a:lnTo>
                  <a:lnTo>
                    <a:pt x="1009662" y="115735"/>
                  </a:lnTo>
                  <a:lnTo>
                    <a:pt x="1010716" y="139827"/>
                  </a:lnTo>
                  <a:lnTo>
                    <a:pt x="1009662" y="164719"/>
                  </a:lnTo>
                  <a:lnTo>
                    <a:pt x="1001280" y="207657"/>
                  </a:lnTo>
                  <a:lnTo>
                    <a:pt x="972807" y="253860"/>
                  </a:lnTo>
                  <a:lnTo>
                    <a:pt x="942898" y="270891"/>
                  </a:lnTo>
                  <a:lnTo>
                    <a:pt x="946454" y="282321"/>
                  </a:lnTo>
                  <a:lnTo>
                    <a:pt x="984948" y="264312"/>
                  </a:lnTo>
                  <a:lnTo>
                    <a:pt x="1013256" y="233045"/>
                  </a:lnTo>
                  <a:lnTo>
                    <a:pt x="1030681" y="191135"/>
                  </a:lnTo>
                  <a:lnTo>
                    <a:pt x="1035037" y="167182"/>
                  </a:lnTo>
                  <a:lnTo>
                    <a:pt x="1036497" y="141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2223" y="3664584"/>
              <a:ext cx="212725" cy="14465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205300" y="3274123"/>
            <a:ext cx="1834514" cy="1076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i="1">
                <a:solidFill>
                  <a:srgbClr val="4285F4"/>
                </a:solidFill>
                <a:latin typeface="Cambria Math"/>
                <a:cs typeface="Cambria Math"/>
              </a:rPr>
              <a:t>w</a:t>
            </a:r>
            <a:r>
              <a:rPr sz="2400" i="1" spc="13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sz="2400" i="1">
                <a:solidFill>
                  <a:srgbClr val="4285F4"/>
                </a:solidFill>
                <a:latin typeface="Cambria Math"/>
                <a:cs typeface="Cambria Math"/>
              </a:rPr>
              <a:t>=</a:t>
            </a:r>
            <a:r>
              <a:rPr sz="2400" i="1" spc="114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sz="2400" i="1">
                <a:solidFill>
                  <a:srgbClr val="4285F4"/>
                </a:solidFill>
                <a:latin typeface="Cambria Math"/>
                <a:cs typeface="Cambria Math"/>
              </a:rPr>
              <a:t>w</a:t>
            </a:r>
            <a:r>
              <a:rPr sz="2400" i="1" spc="6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sz="2400" i="1" spc="990">
                <a:solidFill>
                  <a:srgbClr val="4285F4"/>
                </a:solidFill>
                <a:latin typeface="Cambria Math"/>
                <a:cs typeface="Cambria Math"/>
              </a:rPr>
              <a:t>-</a:t>
            </a:r>
            <a:r>
              <a:rPr sz="2400" i="1" spc="-3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sz="2400" i="1" spc="254">
                <a:solidFill>
                  <a:srgbClr val="4285F4"/>
                </a:solidFill>
                <a:latin typeface="Cambria Math"/>
                <a:cs typeface="Cambria Math"/>
              </a:rPr>
              <a:t>a</a:t>
            </a:r>
            <a:r>
              <a:rPr sz="2400" i="1" spc="2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sz="2400" i="1">
                <a:solidFill>
                  <a:srgbClr val="4285F4"/>
                </a:solidFill>
                <a:latin typeface="Cambria Math"/>
                <a:cs typeface="Cambria Math"/>
              </a:rPr>
              <a:t>·</a:t>
            </a:r>
            <a:r>
              <a:rPr sz="2400" i="1" spc="-4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sz="2400" i="1" spc="-50">
                <a:solidFill>
                  <a:srgbClr val="FF40FF"/>
                </a:solidFill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27305">
              <a:lnSpc>
                <a:spcPct val="100000"/>
              </a:lnSpc>
              <a:spcBef>
                <a:spcPts val="2510"/>
              </a:spcBef>
            </a:pPr>
            <a:r>
              <a:rPr sz="2400" i="1">
                <a:solidFill>
                  <a:srgbClr val="4285F4"/>
                </a:solidFill>
                <a:latin typeface="Cambria Math"/>
                <a:cs typeface="Cambria Math"/>
              </a:rPr>
              <a:t>w</a:t>
            </a:r>
            <a:r>
              <a:rPr sz="2400" i="1" spc="120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sz="2400" i="1">
                <a:solidFill>
                  <a:srgbClr val="4285F4"/>
                </a:solidFill>
                <a:latin typeface="Cambria Math"/>
                <a:cs typeface="Cambria Math"/>
              </a:rPr>
              <a:t>=</a:t>
            </a:r>
            <a:r>
              <a:rPr sz="2400" i="1" spc="105">
                <a:solidFill>
                  <a:srgbClr val="4285F4"/>
                </a:solidFill>
                <a:latin typeface="Cambria Math"/>
                <a:cs typeface="Cambria Math"/>
              </a:rPr>
              <a:t> </a:t>
            </a:r>
            <a:r>
              <a:rPr sz="2400" i="1" spc="-50">
                <a:solidFill>
                  <a:srgbClr val="4285F4"/>
                </a:solidFill>
                <a:latin typeface="Cambria Math"/>
                <a:cs typeface="Cambria Math"/>
              </a:rPr>
              <a:t>w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8034" y="1538541"/>
            <a:ext cx="53276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i="1" spc="-20">
                <a:latin typeface="Cambria Math"/>
                <a:cs typeface="Cambria Math"/>
              </a:rPr>
              <a:t>J(w)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91086" y="1738883"/>
            <a:ext cx="213397" cy="281685"/>
          </a:xfrm>
          <a:prstGeom prst="rect">
            <a:avLst/>
          </a:prstGeom>
        </p:spPr>
      </p:pic>
      <p:pic>
        <p:nvPicPr>
          <p:cNvPr id="5122" name="Picture 2" descr="Gradient Descent- Part 2 - From The GENESIS">
            <a:extLst>
              <a:ext uri="{FF2B5EF4-FFF2-40B4-BE49-F238E27FC236}">
                <a16:creationId xmlns:a16="http://schemas.microsoft.com/office/drawing/2014/main" id="{43BBF850-E64A-F134-CA9E-E3EBC71F0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28" y="262508"/>
            <a:ext cx="460057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981CCBF-391B-B652-622D-9CE3F8FBBCAE}"/>
                  </a:ext>
                </a:extLst>
              </p14:cNvPr>
              <p14:cNvContentPartPr/>
              <p14:nvPr/>
            </p14:nvContentPartPr>
            <p14:xfrm>
              <a:off x="1996560" y="1778760"/>
              <a:ext cx="268920" cy="12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981CCBF-391B-B652-622D-9CE3F8FBBC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0720" y="1715400"/>
                <a:ext cx="300240" cy="1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8101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46480" y="2540761"/>
            <a:ext cx="604520" cy="238760"/>
          </a:xfrm>
          <a:custGeom>
            <a:avLst/>
            <a:gdLst/>
            <a:ahLst/>
            <a:cxnLst/>
            <a:rect l="l" t="t" r="r" b="b"/>
            <a:pathLst>
              <a:path w="604519" h="238760">
                <a:moveTo>
                  <a:pt x="528485" y="0"/>
                </a:moveTo>
                <a:lnTo>
                  <a:pt x="525094" y="9651"/>
                </a:lnTo>
                <a:lnTo>
                  <a:pt x="538882" y="15652"/>
                </a:lnTo>
                <a:lnTo>
                  <a:pt x="550738" y="23939"/>
                </a:lnTo>
                <a:lnTo>
                  <a:pt x="574818" y="62351"/>
                </a:lnTo>
                <a:lnTo>
                  <a:pt x="582726" y="117982"/>
                </a:lnTo>
                <a:lnTo>
                  <a:pt x="581843" y="138955"/>
                </a:lnTo>
                <a:lnTo>
                  <a:pt x="568604" y="190373"/>
                </a:lnTo>
                <a:lnTo>
                  <a:pt x="539038" y="222573"/>
                </a:lnTo>
                <a:lnTo>
                  <a:pt x="525462" y="228600"/>
                </a:lnTo>
                <a:lnTo>
                  <a:pt x="528485" y="238251"/>
                </a:lnTo>
                <a:lnTo>
                  <a:pt x="573992" y="211195"/>
                </a:lnTo>
                <a:lnTo>
                  <a:pt x="599559" y="161258"/>
                </a:lnTo>
                <a:lnTo>
                  <a:pt x="604456" y="119252"/>
                </a:lnTo>
                <a:lnTo>
                  <a:pt x="603227" y="97397"/>
                </a:lnTo>
                <a:lnTo>
                  <a:pt x="593397" y="58638"/>
                </a:lnTo>
                <a:lnTo>
                  <a:pt x="560898" y="15319"/>
                </a:lnTo>
                <a:lnTo>
                  <a:pt x="545756" y="6260"/>
                </a:lnTo>
                <a:lnTo>
                  <a:pt x="528485" y="0"/>
                </a:lnTo>
                <a:close/>
              </a:path>
              <a:path w="604519" h="238760">
                <a:moveTo>
                  <a:pt x="75971" y="0"/>
                </a:moveTo>
                <a:lnTo>
                  <a:pt x="30538" y="27164"/>
                </a:lnTo>
                <a:lnTo>
                  <a:pt x="4913" y="77184"/>
                </a:lnTo>
                <a:lnTo>
                  <a:pt x="0" y="119252"/>
                </a:lnTo>
                <a:lnTo>
                  <a:pt x="1223" y="141089"/>
                </a:lnTo>
                <a:lnTo>
                  <a:pt x="11015" y="179760"/>
                </a:lnTo>
                <a:lnTo>
                  <a:pt x="43476" y="222996"/>
                </a:lnTo>
                <a:lnTo>
                  <a:pt x="75971" y="238251"/>
                </a:lnTo>
                <a:lnTo>
                  <a:pt x="78981" y="228600"/>
                </a:lnTo>
                <a:lnTo>
                  <a:pt x="65405" y="222573"/>
                </a:lnTo>
                <a:lnTo>
                  <a:pt x="53692" y="214201"/>
                </a:lnTo>
                <a:lnTo>
                  <a:pt x="29667" y="175186"/>
                </a:lnTo>
                <a:lnTo>
                  <a:pt x="21717" y="117982"/>
                </a:lnTo>
                <a:lnTo>
                  <a:pt x="22600" y="97645"/>
                </a:lnTo>
                <a:lnTo>
                  <a:pt x="35852" y="47370"/>
                </a:lnTo>
                <a:lnTo>
                  <a:pt x="65620" y="15652"/>
                </a:lnTo>
                <a:lnTo>
                  <a:pt x="79362" y="9651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D778D9-33F9-1863-155F-953698CB581A}"/>
              </a:ext>
            </a:extLst>
          </p:cNvPr>
          <p:cNvGrpSpPr/>
          <p:nvPr/>
        </p:nvGrpSpPr>
        <p:grpSpPr>
          <a:xfrm>
            <a:off x="406717" y="752475"/>
            <a:ext cx="7365683" cy="3512248"/>
            <a:chOff x="406717" y="752475"/>
            <a:chExt cx="7365683" cy="3512248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0" y="752475"/>
              <a:ext cx="6400800" cy="3505200"/>
            </a:xfrm>
            <a:prstGeom prst="rect">
              <a:avLst/>
            </a:prstGeom>
          </p:spPr>
        </p:pic>
        <p:sp>
          <p:nvSpPr>
            <p:cNvPr id="3" name="object 3"/>
            <p:cNvSpPr txBox="1"/>
            <p:nvPr/>
          </p:nvSpPr>
          <p:spPr>
            <a:xfrm>
              <a:off x="6790055" y="3669347"/>
              <a:ext cx="164465" cy="33528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2000" i="1" spc="-50">
                  <a:latin typeface="Cambria Math"/>
                  <a:cs typeface="Cambria Math"/>
                </a:rPr>
                <a:t>b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2853689" y="3904932"/>
              <a:ext cx="215900" cy="33464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2000" i="1" spc="-50">
                  <a:latin typeface="Cambria Math"/>
                  <a:cs typeface="Cambria Math"/>
                </a:rPr>
                <a:t>w</a:t>
              </a:r>
              <a:endParaRPr sz="2000">
                <a:latin typeface="Cambria Math"/>
                <a:cs typeface="Cambria Math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406717" y="2466657"/>
              <a:ext cx="660400" cy="33464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2000" i="1" spc="155">
                  <a:latin typeface="Cambria Math"/>
                  <a:cs typeface="Cambria Math"/>
                </a:rPr>
                <a:t>J</a:t>
              </a:r>
              <a:r>
                <a:rPr sz="2000" i="1" spc="445">
                  <a:latin typeface="Cambria Math"/>
                  <a:cs typeface="Cambria Math"/>
                </a:rPr>
                <a:t> </a:t>
              </a:r>
              <a:r>
                <a:rPr sz="2000" i="1" spc="-40">
                  <a:latin typeface="Cambria Math"/>
                  <a:cs typeface="Cambria Math"/>
                </a:rPr>
                <a:t>w,</a:t>
              </a:r>
              <a:r>
                <a:rPr sz="2000" i="1" spc="-105">
                  <a:latin typeface="Cambria Math"/>
                  <a:cs typeface="Cambria Math"/>
                </a:rPr>
                <a:t> </a:t>
              </a:r>
              <a:r>
                <a:rPr sz="2000" i="1" spc="-50">
                  <a:latin typeface="Cambria Math"/>
                  <a:cs typeface="Cambria Math"/>
                </a:rPr>
                <a:t>b</a:t>
              </a:r>
              <a:endParaRPr sz="2000">
                <a:latin typeface="Cambria Math"/>
                <a:cs typeface="Cambria Math"/>
              </a:endParaRPr>
            </a:p>
          </p:txBody>
        </p:sp>
        <p:grpSp>
          <p:nvGrpSpPr>
            <p:cNvPr id="7" name="object 7"/>
            <p:cNvGrpSpPr/>
            <p:nvPr/>
          </p:nvGrpSpPr>
          <p:grpSpPr>
            <a:xfrm>
              <a:off x="3581463" y="1962213"/>
              <a:ext cx="3333750" cy="2302510"/>
              <a:chOff x="3581463" y="1962213"/>
              <a:chExt cx="3333750" cy="2302510"/>
            </a:xfrm>
          </p:grpSpPr>
          <p:sp>
            <p:nvSpPr>
              <p:cNvPr id="8" name="object 8"/>
              <p:cNvSpPr/>
              <p:nvPr/>
            </p:nvSpPr>
            <p:spPr>
              <a:xfrm>
                <a:off x="6553200" y="3152775"/>
                <a:ext cx="36195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361950" h="384810">
                    <a:moveTo>
                      <a:pt x="40681" y="43479"/>
                    </a:moveTo>
                    <a:lnTo>
                      <a:pt x="42383" y="73194"/>
                    </a:lnTo>
                    <a:lnTo>
                      <a:pt x="333501" y="384428"/>
                    </a:lnTo>
                    <a:lnTo>
                      <a:pt x="361442" y="358520"/>
                    </a:lnTo>
                    <a:lnTo>
                      <a:pt x="70197" y="47159"/>
                    </a:lnTo>
                    <a:lnTo>
                      <a:pt x="40681" y="43479"/>
                    </a:lnTo>
                    <a:close/>
                  </a:path>
                  <a:path w="361950" h="384810">
                    <a:moveTo>
                      <a:pt x="0" y="0"/>
                    </a:moveTo>
                    <a:lnTo>
                      <a:pt x="9778" y="171323"/>
                    </a:lnTo>
                    <a:lnTo>
                      <a:pt x="29972" y="189230"/>
                    </a:lnTo>
                    <a:lnTo>
                      <a:pt x="37234" y="187362"/>
                    </a:lnTo>
                    <a:lnTo>
                      <a:pt x="43021" y="182959"/>
                    </a:lnTo>
                    <a:lnTo>
                      <a:pt x="46759" y="176674"/>
                    </a:lnTo>
                    <a:lnTo>
                      <a:pt x="47878" y="169163"/>
                    </a:lnTo>
                    <a:lnTo>
                      <a:pt x="42383" y="73194"/>
                    </a:lnTo>
                    <a:lnTo>
                      <a:pt x="6350" y="34670"/>
                    </a:lnTo>
                    <a:lnTo>
                      <a:pt x="34163" y="8636"/>
                    </a:lnTo>
                    <a:lnTo>
                      <a:pt x="69346" y="8636"/>
                    </a:lnTo>
                    <a:lnTo>
                      <a:pt x="0" y="0"/>
                    </a:lnTo>
                    <a:close/>
                  </a:path>
                  <a:path w="361950" h="384810">
                    <a:moveTo>
                      <a:pt x="34163" y="8636"/>
                    </a:moveTo>
                    <a:lnTo>
                      <a:pt x="6350" y="34670"/>
                    </a:lnTo>
                    <a:lnTo>
                      <a:pt x="42383" y="73194"/>
                    </a:lnTo>
                    <a:lnTo>
                      <a:pt x="40681" y="43479"/>
                    </a:lnTo>
                    <a:lnTo>
                      <a:pt x="17906" y="40639"/>
                    </a:lnTo>
                    <a:lnTo>
                      <a:pt x="39370" y="20574"/>
                    </a:lnTo>
                    <a:lnTo>
                      <a:pt x="45329" y="20574"/>
                    </a:lnTo>
                    <a:lnTo>
                      <a:pt x="34163" y="8636"/>
                    </a:lnTo>
                    <a:close/>
                  </a:path>
                  <a:path w="361950" h="384810">
                    <a:moveTo>
                      <a:pt x="69346" y="8636"/>
                    </a:moveTo>
                    <a:lnTo>
                      <a:pt x="34163" y="8636"/>
                    </a:lnTo>
                    <a:lnTo>
                      <a:pt x="70197" y="47159"/>
                    </a:lnTo>
                    <a:lnTo>
                      <a:pt x="165607" y="59055"/>
                    </a:lnTo>
                    <a:lnTo>
                      <a:pt x="173136" y="58473"/>
                    </a:lnTo>
                    <a:lnTo>
                      <a:pt x="179641" y="55165"/>
                    </a:lnTo>
                    <a:lnTo>
                      <a:pt x="184431" y="49643"/>
                    </a:lnTo>
                    <a:lnTo>
                      <a:pt x="186817" y="42418"/>
                    </a:lnTo>
                    <a:lnTo>
                      <a:pt x="186237" y="34889"/>
                    </a:lnTo>
                    <a:lnTo>
                      <a:pt x="182943" y="28384"/>
                    </a:lnTo>
                    <a:lnTo>
                      <a:pt x="177458" y="23594"/>
                    </a:lnTo>
                    <a:lnTo>
                      <a:pt x="170306" y="21208"/>
                    </a:lnTo>
                    <a:lnTo>
                      <a:pt x="69346" y="8636"/>
                    </a:lnTo>
                    <a:close/>
                  </a:path>
                  <a:path w="361950" h="384810">
                    <a:moveTo>
                      <a:pt x="45329" y="20574"/>
                    </a:moveTo>
                    <a:lnTo>
                      <a:pt x="39370" y="20574"/>
                    </a:lnTo>
                    <a:lnTo>
                      <a:pt x="40681" y="43479"/>
                    </a:lnTo>
                    <a:lnTo>
                      <a:pt x="70197" y="47159"/>
                    </a:lnTo>
                    <a:lnTo>
                      <a:pt x="45329" y="20574"/>
                    </a:lnTo>
                    <a:close/>
                  </a:path>
                  <a:path w="361950" h="384810">
                    <a:moveTo>
                      <a:pt x="39370" y="20574"/>
                    </a:moveTo>
                    <a:lnTo>
                      <a:pt x="17906" y="40639"/>
                    </a:lnTo>
                    <a:lnTo>
                      <a:pt x="40681" y="43479"/>
                    </a:lnTo>
                    <a:lnTo>
                      <a:pt x="39370" y="20574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3962400" y="2819400"/>
                <a:ext cx="2619375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2619375" h="914400">
                    <a:moveTo>
                      <a:pt x="0" y="738251"/>
                    </a:moveTo>
                    <a:lnTo>
                      <a:pt x="4035" y="690674"/>
                    </a:lnTo>
                    <a:lnTo>
                      <a:pt x="19793" y="648890"/>
                    </a:lnTo>
                    <a:lnTo>
                      <a:pt x="46085" y="614013"/>
                    </a:lnTo>
                    <a:lnTo>
                      <a:pt x="81722" y="587158"/>
                    </a:lnTo>
                    <a:lnTo>
                      <a:pt x="125515" y="569440"/>
                    </a:lnTo>
                    <a:lnTo>
                      <a:pt x="176275" y="561975"/>
                    </a:lnTo>
                    <a:lnTo>
                      <a:pt x="232398" y="570358"/>
                    </a:lnTo>
                    <a:lnTo>
                      <a:pt x="276215" y="588739"/>
                    </a:lnTo>
                    <a:lnTo>
                      <a:pt x="308927" y="615918"/>
                    </a:lnTo>
                    <a:lnTo>
                      <a:pt x="331733" y="650696"/>
                    </a:lnTo>
                    <a:lnTo>
                      <a:pt x="345832" y="691873"/>
                    </a:lnTo>
                    <a:lnTo>
                      <a:pt x="352425" y="738251"/>
                    </a:lnTo>
                    <a:lnTo>
                      <a:pt x="339482" y="791700"/>
                    </a:lnTo>
                    <a:lnTo>
                      <a:pt x="319795" y="835989"/>
                    </a:lnTo>
                    <a:lnTo>
                      <a:pt x="293497" y="870759"/>
                    </a:lnTo>
                    <a:lnTo>
                      <a:pt x="260721" y="895655"/>
                    </a:lnTo>
                    <a:lnTo>
                      <a:pt x="221603" y="910321"/>
                    </a:lnTo>
                    <a:lnTo>
                      <a:pt x="176275" y="914400"/>
                    </a:lnTo>
                    <a:lnTo>
                      <a:pt x="126688" y="906564"/>
                    </a:lnTo>
                    <a:lnTo>
                      <a:pt x="84883" y="888882"/>
                    </a:lnTo>
                    <a:lnTo>
                      <a:pt x="51085" y="862282"/>
                    </a:lnTo>
                    <a:lnTo>
                      <a:pt x="25522" y="827691"/>
                    </a:lnTo>
                    <a:lnTo>
                      <a:pt x="8418" y="786038"/>
                    </a:lnTo>
                    <a:lnTo>
                      <a:pt x="0" y="738251"/>
                    </a:lnTo>
                    <a:close/>
                  </a:path>
                  <a:path w="2619375" h="914400">
                    <a:moveTo>
                      <a:pt x="2257425" y="180975"/>
                    </a:moveTo>
                    <a:lnTo>
                      <a:pt x="2261561" y="132168"/>
                    </a:lnTo>
                    <a:lnTo>
                      <a:pt x="2277730" y="89266"/>
                    </a:lnTo>
                    <a:lnTo>
                      <a:pt x="2304716" y="53435"/>
                    </a:lnTo>
                    <a:lnTo>
                      <a:pt x="2341301" y="25837"/>
                    </a:lnTo>
                    <a:lnTo>
                      <a:pt x="2386268" y="7637"/>
                    </a:lnTo>
                    <a:lnTo>
                      <a:pt x="2438400" y="0"/>
                    </a:lnTo>
                    <a:lnTo>
                      <a:pt x="2496061" y="8598"/>
                    </a:lnTo>
                    <a:lnTo>
                      <a:pt x="2541086" y="27474"/>
                    </a:lnTo>
                    <a:lnTo>
                      <a:pt x="2574702" y="55387"/>
                    </a:lnTo>
                    <a:lnTo>
                      <a:pt x="2598137" y="91101"/>
                    </a:lnTo>
                    <a:lnTo>
                      <a:pt x="2612619" y="133376"/>
                    </a:lnTo>
                    <a:lnTo>
                      <a:pt x="2619375" y="180975"/>
                    </a:lnTo>
                    <a:lnTo>
                      <a:pt x="2606084" y="235937"/>
                    </a:lnTo>
                    <a:lnTo>
                      <a:pt x="2585861" y="281460"/>
                    </a:lnTo>
                    <a:lnTo>
                      <a:pt x="2558843" y="317182"/>
                    </a:lnTo>
                    <a:lnTo>
                      <a:pt x="2525169" y="342744"/>
                    </a:lnTo>
                    <a:lnTo>
                      <a:pt x="2484975" y="357787"/>
                    </a:lnTo>
                    <a:lnTo>
                      <a:pt x="2438400" y="361950"/>
                    </a:lnTo>
                    <a:lnTo>
                      <a:pt x="2387502" y="353906"/>
                    </a:lnTo>
                    <a:lnTo>
                      <a:pt x="2344575" y="335745"/>
                    </a:lnTo>
                    <a:lnTo>
                      <a:pt x="2309860" y="308419"/>
                    </a:lnTo>
                    <a:lnTo>
                      <a:pt x="2283601" y="272880"/>
                    </a:lnTo>
                    <a:lnTo>
                      <a:pt x="2266041" y="230081"/>
                    </a:lnTo>
                    <a:lnTo>
                      <a:pt x="2257425" y="180975"/>
                    </a:lnTo>
                    <a:close/>
                  </a:path>
                </a:pathLst>
              </a:custGeom>
              <a:ln w="38100">
                <a:solidFill>
                  <a:srgbClr val="C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0" name="object 10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657663" y="1962213"/>
                <a:ext cx="247650" cy="409575"/>
              </a:xfrm>
              <a:prstGeom prst="rect">
                <a:avLst/>
              </a:prstGeom>
            </p:spPr>
          </p:pic>
          <p:sp>
            <p:nvSpPr>
              <p:cNvPr id="11" name="object 11"/>
              <p:cNvSpPr/>
              <p:nvPr/>
            </p:nvSpPr>
            <p:spPr>
              <a:xfrm>
                <a:off x="3781679" y="2286381"/>
                <a:ext cx="139700" cy="229235"/>
              </a:xfrm>
              <a:custGeom>
                <a:avLst/>
                <a:gdLst/>
                <a:ahLst/>
                <a:cxnLst/>
                <a:rect l="l" t="t" r="r" b="b"/>
                <a:pathLst>
                  <a:path w="139700" h="229235">
                    <a:moveTo>
                      <a:pt x="0" y="0"/>
                    </a:moveTo>
                    <a:lnTo>
                      <a:pt x="139446" y="229107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2" name="object 12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10063" y="2467038"/>
                <a:ext cx="238125" cy="180975"/>
              </a:xfrm>
              <a:prstGeom prst="rect">
                <a:avLst/>
              </a:prstGeom>
            </p:spPr>
          </p:pic>
          <p:sp>
            <p:nvSpPr>
              <p:cNvPr id="13" name="object 13"/>
              <p:cNvSpPr/>
              <p:nvPr/>
            </p:nvSpPr>
            <p:spPr>
              <a:xfrm>
                <a:off x="3700526" y="2557526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>
                    <a:moveTo>
                      <a:pt x="228600" y="0"/>
                    </a:moveTo>
                    <a:lnTo>
                      <a:pt x="0" y="22860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4" name="object 14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581463" y="2695638"/>
                <a:ext cx="238125" cy="180975"/>
              </a:xfrm>
              <a:prstGeom prst="rect">
                <a:avLst/>
              </a:prstGeom>
            </p:spPr>
          </p:pic>
          <p:sp>
            <p:nvSpPr>
              <p:cNvPr id="15" name="object 15"/>
              <p:cNvSpPr/>
              <p:nvPr/>
            </p:nvSpPr>
            <p:spPr>
              <a:xfrm>
                <a:off x="3700526" y="2786126"/>
                <a:ext cx="762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228600">
                    <a:moveTo>
                      <a:pt x="0" y="0"/>
                    </a:moveTo>
                    <a:lnTo>
                      <a:pt x="76200" y="22860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" name="object 16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657663" y="2924238"/>
                <a:ext cx="238125" cy="180975"/>
              </a:xfrm>
              <a:prstGeom prst="rect">
                <a:avLst/>
              </a:prstGeom>
            </p:spPr>
          </p:pic>
          <p:sp>
            <p:nvSpPr>
              <p:cNvPr id="17" name="object 17"/>
              <p:cNvSpPr/>
              <p:nvPr/>
            </p:nvSpPr>
            <p:spPr>
              <a:xfrm>
                <a:off x="3776726" y="3014726"/>
                <a:ext cx="30480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57150">
                    <a:moveTo>
                      <a:pt x="0" y="0"/>
                    </a:moveTo>
                    <a:lnTo>
                      <a:pt x="304800" y="5715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8" name="object 18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62463" y="2981388"/>
                <a:ext cx="390525" cy="352425"/>
              </a:xfrm>
              <a:prstGeom prst="rect">
                <a:avLst/>
              </a:prstGeom>
            </p:spPr>
          </p:pic>
          <p:sp>
            <p:nvSpPr>
              <p:cNvPr id="19" name="object 19"/>
              <p:cNvSpPr/>
              <p:nvPr/>
            </p:nvSpPr>
            <p:spPr>
              <a:xfrm>
                <a:off x="4148201" y="3243326"/>
                <a:ext cx="762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228600">
                    <a:moveTo>
                      <a:pt x="76200" y="0"/>
                    </a:moveTo>
                    <a:lnTo>
                      <a:pt x="0" y="228600"/>
                    </a:lnTo>
                  </a:path>
                </a:pathLst>
              </a:custGeom>
              <a:ln w="285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0" name="object 20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38663" y="3381438"/>
                <a:ext cx="238125" cy="180975"/>
              </a:xfrm>
              <a:prstGeom prst="rect">
                <a:avLst/>
              </a:prstGeom>
            </p:spPr>
          </p:pic>
          <p:pic>
            <p:nvPicPr>
              <p:cNvPr id="21" name="object 21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933888" y="1962213"/>
                <a:ext cx="238125" cy="180975"/>
              </a:xfrm>
              <a:prstGeom prst="rect">
                <a:avLst/>
              </a:prstGeom>
            </p:spPr>
          </p:pic>
          <p:sp>
            <p:nvSpPr>
              <p:cNvPr id="22" name="object 22"/>
              <p:cNvSpPr/>
              <p:nvPr/>
            </p:nvSpPr>
            <p:spPr>
              <a:xfrm>
                <a:off x="4091051" y="2081276"/>
                <a:ext cx="264795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264795" h="165100">
                    <a:moveTo>
                      <a:pt x="0" y="0"/>
                    </a:moveTo>
                    <a:lnTo>
                      <a:pt x="264287" y="164846"/>
                    </a:lnTo>
                  </a:path>
                </a:pathLst>
              </a:custGeom>
              <a:ln w="28574">
                <a:solidFill>
                  <a:srgbClr val="0096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3" name="object 23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248213" y="2152713"/>
                <a:ext cx="238125" cy="180975"/>
              </a:xfrm>
              <a:prstGeom prst="rect">
                <a:avLst/>
              </a:prstGeom>
            </p:spPr>
          </p:pic>
          <p:sp>
            <p:nvSpPr>
              <p:cNvPr id="24" name="object 24"/>
              <p:cNvSpPr/>
              <p:nvPr/>
            </p:nvSpPr>
            <p:spPr>
              <a:xfrm>
                <a:off x="4357751" y="2243201"/>
                <a:ext cx="290830" cy="100330"/>
              </a:xfrm>
              <a:custGeom>
                <a:avLst/>
                <a:gdLst/>
                <a:ahLst/>
                <a:cxnLst/>
                <a:rect l="l" t="t" r="r" b="b"/>
                <a:pathLst>
                  <a:path w="290829" h="100330">
                    <a:moveTo>
                      <a:pt x="0" y="0"/>
                    </a:moveTo>
                    <a:lnTo>
                      <a:pt x="290449" y="99949"/>
                    </a:lnTo>
                  </a:path>
                </a:pathLst>
              </a:custGeom>
              <a:ln w="28575">
                <a:solidFill>
                  <a:srgbClr val="0096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5" name="object 25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33963" y="2247963"/>
                <a:ext cx="238125" cy="180975"/>
              </a:xfrm>
              <a:prstGeom prst="rect">
                <a:avLst/>
              </a:prstGeom>
            </p:spPr>
          </p:pic>
          <p:sp>
            <p:nvSpPr>
              <p:cNvPr id="26" name="object 26"/>
              <p:cNvSpPr/>
              <p:nvPr/>
            </p:nvSpPr>
            <p:spPr>
              <a:xfrm>
                <a:off x="4653026" y="2347976"/>
                <a:ext cx="33337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333375" h="196850">
                    <a:moveTo>
                      <a:pt x="0" y="0"/>
                    </a:moveTo>
                    <a:lnTo>
                      <a:pt x="333375" y="196342"/>
                    </a:lnTo>
                  </a:path>
                </a:pathLst>
              </a:custGeom>
              <a:ln w="28575">
                <a:solidFill>
                  <a:srgbClr val="0096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7" name="object 27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76863" y="2457513"/>
                <a:ext cx="238125" cy="180975"/>
              </a:xfrm>
              <a:prstGeom prst="rect">
                <a:avLst/>
              </a:prstGeom>
            </p:spPr>
          </p:pic>
          <p:sp>
            <p:nvSpPr>
              <p:cNvPr id="28" name="object 28"/>
              <p:cNvSpPr/>
              <p:nvPr/>
            </p:nvSpPr>
            <p:spPr>
              <a:xfrm>
                <a:off x="4986401" y="2548001"/>
                <a:ext cx="38100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381000" h="171450">
                    <a:moveTo>
                      <a:pt x="0" y="0"/>
                    </a:moveTo>
                    <a:lnTo>
                      <a:pt x="381000" y="171450"/>
                    </a:lnTo>
                  </a:path>
                </a:pathLst>
              </a:custGeom>
              <a:ln w="28575">
                <a:solidFill>
                  <a:srgbClr val="0096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9" name="object 29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257863" y="2628963"/>
                <a:ext cx="238125" cy="180975"/>
              </a:xfrm>
              <a:prstGeom prst="rect">
                <a:avLst/>
              </a:prstGeom>
            </p:spPr>
          </p:pic>
          <p:sp>
            <p:nvSpPr>
              <p:cNvPr id="30" name="object 30"/>
              <p:cNvSpPr/>
              <p:nvPr/>
            </p:nvSpPr>
            <p:spPr>
              <a:xfrm>
                <a:off x="5376926" y="2719451"/>
                <a:ext cx="3810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381000" h="114300">
                    <a:moveTo>
                      <a:pt x="0" y="0"/>
                    </a:moveTo>
                    <a:lnTo>
                      <a:pt x="381000" y="114300"/>
                    </a:lnTo>
                  </a:path>
                </a:pathLst>
              </a:custGeom>
              <a:ln w="28575">
                <a:solidFill>
                  <a:srgbClr val="0096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1" name="object 31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638863" y="2743263"/>
                <a:ext cx="238125" cy="180975"/>
              </a:xfrm>
              <a:prstGeom prst="rect">
                <a:avLst/>
              </a:prstGeom>
            </p:spPr>
          </p:pic>
          <p:sp>
            <p:nvSpPr>
              <p:cNvPr id="32" name="object 32"/>
              <p:cNvSpPr/>
              <p:nvPr/>
            </p:nvSpPr>
            <p:spPr>
              <a:xfrm>
                <a:off x="5757926" y="2833751"/>
                <a:ext cx="585470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585470" h="206375">
                    <a:moveTo>
                      <a:pt x="0" y="0"/>
                    </a:moveTo>
                    <a:lnTo>
                      <a:pt x="585215" y="205867"/>
                    </a:lnTo>
                  </a:path>
                </a:pathLst>
              </a:custGeom>
              <a:ln w="28574">
                <a:solidFill>
                  <a:srgbClr val="0096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3" name="object 33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57988" y="2971863"/>
                <a:ext cx="238125" cy="180975"/>
              </a:xfrm>
              <a:prstGeom prst="rect">
                <a:avLst/>
              </a:prstGeom>
            </p:spPr>
          </p:pic>
          <p:sp>
            <p:nvSpPr>
              <p:cNvPr id="34" name="object 34"/>
              <p:cNvSpPr/>
              <p:nvPr/>
            </p:nvSpPr>
            <p:spPr>
              <a:xfrm>
                <a:off x="3727196" y="3781425"/>
                <a:ext cx="339090" cy="483234"/>
              </a:xfrm>
              <a:custGeom>
                <a:avLst/>
                <a:gdLst/>
                <a:ahLst/>
                <a:cxnLst/>
                <a:rect l="l" t="t" r="r" b="b"/>
                <a:pathLst>
                  <a:path w="339089" h="483235">
                    <a:moveTo>
                      <a:pt x="285090" y="50135"/>
                    </a:moveTo>
                    <a:lnTo>
                      <a:pt x="256746" y="59201"/>
                    </a:lnTo>
                    <a:lnTo>
                      <a:pt x="0" y="462330"/>
                    </a:lnTo>
                    <a:lnTo>
                      <a:pt x="32257" y="482790"/>
                    </a:lnTo>
                    <a:lnTo>
                      <a:pt x="288878" y="79668"/>
                    </a:lnTo>
                    <a:lnTo>
                      <a:pt x="285090" y="50135"/>
                    </a:lnTo>
                    <a:close/>
                  </a:path>
                  <a:path w="339089" h="483235">
                    <a:moveTo>
                      <a:pt x="318898" y="14859"/>
                    </a:moveTo>
                    <a:lnTo>
                      <a:pt x="284988" y="14859"/>
                    </a:lnTo>
                    <a:lnTo>
                      <a:pt x="317118" y="35306"/>
                    </a:lnTo>
                    <a:lnTo>
                      <a:pt x="288878" y="79668"/>
                    </a:lnTo>
                    <a:lnTo>
                      <a:pt x="301116" y="175069"/>
                    </a:lnTo>
                    <a:lnTo>
                      <a:pt x="322452" y="191541"/>
                    </a:lnTo>
                    <a:lnTo>
                      <a:pt x="329602" y="189107"/>
                    </a:lnTo>
                    <a:lnTo>
                      <a:pt x="335073" y="184284"/>
                    </a:lnTo>
                    <a:lnTo>
                      <a:pt x="338329" y="177759"/>
                    </a:lnTo>
                    <a:lnTo>
                      <a:pt x="338836" y="170218"/>
                    </a:lnTo>
                    <a:lnTo>
                      <a:pt x="318898" y="14859"/>
                    </a:lnTo>
                    <a:close/>
                  </a:path>
                  <a:path w="339089" h="483235">
                    <a:moveTo>
                      <a:pt x="316991" y="0"/>
                    </a:moveTo>
                    <a:lnTo>
                      <a:pt x="153542" y="52196"/>
                    </a:lnTo>
                    <a:lnTo>
                      <a:pt x="146919" y="55874"/>
                    </a:lnTo>
                    <a:lnTo>
                      <a:pt x="142366" y="61610"/>
                    </a:lnTo>
                    <a:lnTo>
                      <a:pt x="140291" y="68609"/>
                    </a:lnTo>
                    <a:lnTo>
                      <a:pt x="141096" y="76072"/>
                    </a:lnTo>
                    <a:lnTo>
                      <a:pt x="144829" y="82696"/>
                    </a:lnTo>
                    <a:lnTo>
                      <a:pt x="150574" y="87249"/>
                    </a:lnTo>
                    <a:lnTo>
                      <a:pt x="157581" y="89324"/>
                    </a:lnTo>
                    <a:lnTo>
                      <a:pt x="165100" y="88518"/>
                    </a:lnTo>
                    <a:lnTo>
                      <a:pt x="256746" y="59201"/>
                    </a:lnTo>
                    <a:lnTo>
                      <a:pt x="284988" y="14859"/>
                    </a:lnTo>
                    <a:lnTo>
                      <a:pt x="318898" y="14859"/>
                    </a:lnTo>
                    <a:lnTo>
                      <a:pt x="316991" y="0"/>
                    </a:lnTo>
                    <a:close/>
                  </a:path>
                  <a:path w="339089" h="483235">
                    <a:moveTo>
                      <a:pt x="304945" y="27559"/>
                    </a:moveTo>
                    <a:lnTo>
                      <a:pt x="282193" y="27559"/>
                    </a:lnTo>
                    <a:lnTo>
                      <a:pt x="306831" y="43180"/>
                    </a:lnTo>
                    <a:lnTo>
                      <a:pt x="285090" y="50135"/>
                    </a:lnTo>
                    <a:lnTo>
                      <a:pt x="288878" y="79668"/>
                    </a:lnTo>
                    <a:lnTo>
                      <a:pt x="317118" y="35306"/>
                    </a:lnTo>
                    <a:lnTo>
                      <a:pt x="304945" y="27559"/>
                    </a:lnTo>
                    <a:close/>
                  </a:path>
                  <a:path w="339089" h="483235">
                    <a:moveTo>
                      <a:pt x="284988" y="14859"/>
                    </a:moveTo>
                    <a:lnTo>
                      <a:pt x="256746" y="59201"/>
                    </a:lnTo>
                    <a:lnTo>
                      <a:pt x="285090" y="50135"/>
                    </a:lnTo>
                    <a:lnTo>
                      <a:pt x="282193" y="27559"/>
                    </a:lnTo>
                    <a:lnTo>
                      <a:pt x="304945" y="27559"/>
                    </a:lnTo>
                    <a:lnTo>
                      <a:pt x="284988" y="14859"/>
                    </a:lnTo>
                    <a:close/>
                  </a:path>
                  <a:path w="339089" h="483235">
                    <a:moveTo>
                      <a:pt x="282193" y="27559"/>
                    </a:moveTo>
                    <a:lnTo>
                      <a:pt x="285090" y="50135"/>
                    </a:lnTo>
                    <a:lnTo>
                      <a:pt x="306831" y="43180"/>
                    </a:lnTo>
                    <a:lnTo>
                      <a:pt x="282193" y="27559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740" rIns="0" bIns="0" rtlCol="0">
            <a:spAutoFit/>
          </a:bodyPr>
          <a:lstStyle/>
          <a:p>
            <a:pPr marL="2349500">
              <a:lnSpc>
                <a:spcPct val="100000"/>
              </a:lnSpc>
              <a:spcBef>
                <a:spcPts val="130"/>
              </a:spcBef>
            </a:pPr>
            <a:r>
              <a:rPr sz="2000"/>
              <a:t>More</a:t>
            </a:r>
            <a:r>
              <a:rPr sz="2000" spc="-105"/>
              <a:t> </a:t>
            </a:r>
            <a:r>
              <a:rPr sz="2000"/>
              <a:t>than</a:t>
            </a:r>
            <a:r>
              <a:rPr sz="2000" spc="-25"/>
              <a:t> </a:t>
            </a:r>
            <a:r>
              <a:rPr sz="2000"/>
              <a:t>one</a:t>
            </a:r>
            <a:r>
              <a:rPr sz="2000" spc="-20"/>
              <a:t> </a:t>
            </a:r>
            <a:r>
              <a:rPr sz="2000"/>
              <a:t>local</a:t>
            </a:r>
            <a:r>
              <a:rPr sz="2000" spc="25"/>
              <a:t> </a:t>
            </a:r>
            <a:r>
              <a:rPr sz="2000" spc="-10"/>
              <a:t>minimum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2435103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133600" y="2724150"/>
            <a:ext cx="5469255" cy="1417567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061085" marR="5080" indent="-619760">
              <a:lnSpc>
                <a:spcPts val="5710"/>
              </a:lnSpc>
              <a:spcBef>
                <a:spcPts val="259"/>
              </a:spcBef>
            </a:pPr>
            <a:r>
              <a:rPr lang="en-US" sz="3950" dirty="0">
                <a:ea typeface="+mn-ea"/>
              </a:rPr>
              <a:t>With Simple</a:t>
            </a:r>
            <a:r>
              <a:rPr sz="3950" dirty="0">
                <a:ea typeface="+mn-ea"/>
              </a:rPr>
              <a:t> Linear Regression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1295400" y="285750"/>
            <a:ext cx="7484745" cy="1857752"/>
          </a:xfrm>
          <a:prstGeom prst="rect">
            <a:avLst/>
          </a:prstGeom>
        </p:spPr>
        <p:txBody>
          <a:bodyPr vert="horz" wrap="square" lIns="0" tIns="376745" rIns="0" bIns="0" rtlCol="0">
            <a:spAutoFit/>
          </a:bodyPr>
          <a:lstStyle/>
          <a:p>
            <a:pPr marL="565785">
              <a:lnSpc>
                <a:spcPct val="100000"/>
              </a:lnSpc>
              <a:spcBef>
                <a:spcPts val="130"/>
              </a:spcBef>
            </a:pPr>
            <a:r>
              <a:rPr lang="en-US" sz="4800" spc="-10">
                <a:solidFill>
                  <a:srgbClr val="59118E"/>
                </a:solidFill>
                <a:latin typeface="Verdana"/>
                <a:ea typeface="+mj-ea"/>
              </a:rPr>
              <a:t>   Implementing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583167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1271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Implement GD using for loop</a:t>
            </a:r>
            <a:endParaRPr spc="-1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008BE-8F0C-B1AE-9B4F-22F2718A9C71}"/>
              </a:ext>
            </a:extLst>
          </p:cNvPr>
          <p:cNvSpPr txBox="1"/>
          <p:nvPr/>
        </p:nvSpPr>
        <p:spPr>
          <a:xfrm>
            <a:off x="188258" y="1302191"/>
            <a:ext cx="53721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functions: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/>
              <a:t>compute_cost</a:t>
            </a:r>
            <a:r>
              <a:rPr lang="en-US" dirty="0"/>
              <a:t>: in each step, computing the cost </a:t>
            </a:r>
            <a:r>
              <a:rPr lang="en-US" i="1" dirty="0"/>
              <a:t>J</a:t>
            </a:r>
            <a:r>
              <a:rPr lang="en-US" dirty="0"/>
              <a:t> (w, b) as (w, b) gets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/>
              <a:t>compute_gradient</a:t>
            </a:r>
            <a:r>
              <a:rPr lang="en-US" dirty="0"/>
              <a:t>: Return the total gradient update from all the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/>
              <a:t>gradient_descent</a:t>
            </a:r>
            <a:r>
              <a:rPr lang="en-US" dirty="0"/>
              <a:t>: update (w, b)repeat until convergence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3E132-00EC-36EA-2F40-16ECCA4956DD}"/>
              </a:ext>
            </a:extLst>
          </p:cNvPr>
          <p:cNvSpPr txBox="1"/>
          <p:nvPr/>
        </p:nvSpPr>
        <p:spPr>
          <a:xfrm>
            <a:off x="383241" y="3975781"/>
            <a:ext cx="319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Quiz 1 for details: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0825B7-0CA1-DD22-BD00-73747AFD02B0}"/>
              </a:ext>
            </a:extLst>
          </p:cNvPr>
          <p:cNvGrpSpPr/>
          <p:nvPr/>
        </p:nvGrpSpPr>
        <p:grpSpPr>
          <a:xfrm>
            <a:off x="5341358" y="2478687"/>
            <a:ext cx="3614384" cy="1320109"/>
            <a:chOff x="5341358" y="1954251"/>
            <a:chExt cx="3614384" cy="1320109"/>
          </a:xfrm>
        </p:grpSpPr>
        <p:pic>
          <p:nvPicPr>
            <p:cNvPr id="5" name="object 13">
              <a:extLst>
                <a:ext uri="{FF2B5EF4-FFF2-40B4-BE49-F238E27FC236}">
                  <a16:creationId xmlns:a16="http://schemas.microsoft.com/office/drawing/2014/main" id="{B5A24447-546D-7D48-EA90-CFD2CE409BF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1829" y="1954251"/>
              <a:ext cx="2593913" cy="617499"/>
            </a:xfrm>
            <a:prstGeom prst="rect">
              <a:avLst/>
            </a:prstGeom>
          </p:spPr>
        </p:pic>
        <p:pic>
          <p:nvPicPr>
            <p:cNvPr id="6" name="object 37">
              <a:extLst>
                <a:ext uri="{FF2B5EF4-FFF2-40B4-BE49-F238E27FC236}">
                  <a16:creationId xmlns:a16="http://schemas.microsoft.com/office/drawing/2014/main" id="{0AE74DA4-3F15-C929-EF38-130278D1698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3752" y="2656861"/>
              <a:ext cx="2203555" cy="6174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48D4EB-427F-1B64-F4F6-99DA4DA64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1358" y="2026690"/>
              <a:ext cx="892724" cy="4726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4CAF8F-29B4-D713-C97D-58A27C9A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3417" y="2724009"/>
              <a:ext cx="801330" cy="42998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6E22127-2C2E-C386-DB71-D5BC73576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594" y="1515624"/>
            <a:ext cx="3141129" cy="6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5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044C-9051-1B2B-CEC1-070943218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"/>
            <a:ext cx="7836534" cy="923330"/>
          </a:xfrm>
        </p:spPr>
        <p:txBody>
          <a:bodyPr/>
          <a:lstStyle/>
          <a:p>
            <a:r>
              <a:rPr lang="en-US" dirty="0"/>
              <a:t>Neural Nets (parametric): linear regression + activation Function</a:t>
            </a:r>
          </a:p>
        </p:txBody>
      </p:sp>
      <p:pic>
        <p:nvPicPr>
          <p:cNvPr id="2050" name="Picture 2" descr="Neural network (machine learning) - Wikipedia">
            <a:extLst>
              <a:ext uri="{FF2B5EF4-FFF2-40B4-BE49-F238E27FC236}">
                <a16:creationId xmlns:a16="http://schemas.microsoft.com/office/drawing/2014/main" id="{30934E86-1206-A9FF-1DE2-193C51EBC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060" y="1278786"/>
            <a:ext cx="2303645" cy="277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ctivation Functions in Neural Networks [12 Types &amp; Use Cases]">
            <a:extLst>
              <a:ext uri="{FF2B5EF4-FFF2-40B4-BE49-F238E27FC236}">
                <a16:creationId xmlns:a16="http://schemas.microsoft.com/office/drawing/2014/main" id="{3EE7D03E-7482-6B52-1531-1CEB69AB6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297" y="943506"/>
            <a:ext cx="2861224" cy="214591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2D12C6-4D10-67A6-C8E7-3FABEC52B249}"/>
              </a:ext>
            </a:extLst>
          </p:cNvPr>
          <p:cNvCxnSpPr/>
          <p:nvPr/>
        </p:nvCxnSpPr>
        <p:spPr>
          <a:xfrm flipV="1">
            <a:off x="3284716" y="1323017"/>
            <a:ext cx="1643170" cy="2131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21AB61-9052-0DB1-CB3E-2FE1B59D27F5}"/>
              </a:ext>
            </a:extLst>
          </p:cNvPr>
          <p:cNvSpPr txBox="1"/>
          <p:nvPr/>
        </p:nvSpPr>
        <p:spPr>
          <a:xfrm>
            <a:off x="1875061" y="4050346"/>
            <a:ext cx="2972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NN with Two Layers</a:t>
            </a:r>
          </a:p>
        </p:txBody>
      </p:sp>
    </p:spTree>
    <p:extLst>
      <p:ext uri="{BB962C8B-B14F-4D97-AF65-F5344CB8AC3E}">
        <p14:creationId xmlns:p14="http://schemas.microsoft.com/office/powerpoint/2010/main" val="2337367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957863" y="2876550"/>
            <a:ext cx="5469255" cy="14833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061085" marR="5080" indent="-619760">
              <a:lnSpc>
                <a:spcPts val="5710"/>
              </a:lnSpc>
              <a:spcBef>
                <a:spcPts val="259"/>
              </a:spcBef>
            </a:pPr>
            <a:r>
              <a:rPr sz="4400" spc="-10"/>
              <a:t>Training Linear 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0" y="209550"/>
            <a:ext cx="6336983" cy="1626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87145">
              <a:lnSpc>
                <a:spcPct val="115300"/>
              </a:lnSpc>
              <a:spcBef>
                <a:spcPts val="95"/>
              </a:spcBef>
            </a:pPr>
            <a:r>
              <a:rPr sz="4800">
                <a:solidFill>
                  <a:srgbClr val="59118E"/>
                </a:solidFill>
                <a:latin typeface="Verdana"/>
                <a:ea typeface="+mj-ea"/>
              </a:rPr>
              <a:t>Running</a:t>
            </a:r>
            <a:r>
              <a:rPr sz="4400" spc="-10">
                <a:latin typeface="Verdana"/>
                <a:cs typeface="Verdana"/>
              </a:rPr>
              <a:t> </a:t>
            </a:r>
            <a:r>
              <a:rPr sz="4800">
                <a:solidFill>
                  <a:srgbClr val="59118E"/>
                </a:solidFill>
                <a:latin typeface="Verdana"/>
                <a:ea typeface="+mj-ea"/>
              </a:rPr>
              <a:t>Gradient</a:t>
            </a:r>
            <a:r>
              <a:rPr sz="4400" spc="-165">
                <a:latin typeface="Verdana"/>
                <a:cs typeface="Verdana"/>
              </a:rPr>
              <a:t> </a:t>
            </a:r>
            <a:r>
              <a:rPr sz="4800">
                <a:solidFill>
                  <a:srgbClr val="59118E"/>
                </a:solidFill>
                <a:latin typeface="Verdana"/>
                <a:ea typeface="+mj-ea"/>
              </a:rPr>
              <a:t>Descent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97122" y="441579"/>
            <a:ext cx="5512234" cy="3968496"/>
            <a:chOff x="2297122" y="441579"/>
            <a:chExt cx="5512234" cy="396849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7122" y="441579"/>
              <a:ext cx="4770427" cy="39684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7942" y="516128"/>
              <a:ext cx="376935" cy="2228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8505" y="594614"/>
              <a:ext cx="113919" cy="689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9993" y="524764"/>
              <a:ext cx="329311" cy="1826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09441" y="507746"/>
              <a:ext cx="280162" cy="1929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3801" y="524129"/>
              <a:ext cx="332676" cy="1905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9516" y="2014728"/>
              <a:ext cx="351789" cy="1587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07379" y="2012315"/>
              <a:ext cx="383873" cy="1524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667245" y="1977009"/>
              <a:ext cx="42545" cy="198120"/>
            </a:xfrm>
            <a:custGeom>
              <a:avLst/>
              <a:gdLst/>
              <a:ahLst/>
              <a:cxnLst/>
              <a:rect l="l" t="t" r="r" b="b"/>
              <a:pathLst>
                <a:path w="42545" h="198119">
                  <a:moveTo>
                    <a:pt x="24000" y="196404"/>
                  </a:moveTo>
                  <a:lnTo>
                    <a:pt x="25019" y="197485"/>
                  </a:lnTo>
                  <a:lnTo>
                    <a:pt x="32003" y="197866"/>
                  </a:lnTo>
                  <a:lnTo>
                    <a:pt x="32307" y="197612"/>
                  </a:lnTo>
                  <a:lnTo>
                    <a:pt x="28828" y="197612"/>
                  </a:lnTo>
                  <a:lnTo>
                    <a:pt x="24000" y="196404"/>
                  </a:lnTo>
                  <a:close/>
                </a:path>
                <a:path w="42545" h="198119">
                  <a:moveTo>
                    <a:pt x="18923" y="178752"/>
                  </a:moveTo>
                  <a:lnTo>
                    <a:pt x="16600" y="181365"/>
                  </a:lnTo>
                  <a:lnTo>
                    <a:pt x="16479" y="186942"/>
                  </a:lnTo>
                  <a:lnTo>
                    <a:pt x="17018" y="188214"/>
                  </a:lnTo>
                  <a:lnTo>
                    <a:pt x="19050" y="191135"/>
                  </a:lnTo>
                  <a:lnTo>
                    <a:pt x="24000" y="196404"/>
                  </a:lnTo>
                  <a:lnTo>
                    <a:pt x="28828" y="197612"/>
                  </a:lnTo>
                  <a:lnTo>
                    <a:pt x="34975" y="195376"/>
                  </a:lnTo>
                  <a:lnTo>
                    <a:pt x="36702" y="193929"/>
                  </a:lnTo>
                  <a:lnTo>
                    <a:pt x="40037" y="191296"/>
                  </a:lnTo>
                  <a:lnTo>
                    <a:pt x="40894" y="190119"/>
                  </a:lnTo>
                  <a:lnTo>
                    <a:pt x="41021" y="185293"/>
                  </a:lnTo>
                  <a:lnTo>
                    <a:pt x="41148" y="183134"/>
                  </a:lnTo>
                  <a:lnTo>
                    <a:pt x="18923" y="183134"/>
                  </a:lnTo>
                  <a:lnTo>
                    <a:pt x="18923" y="178752"/>
                  </a:lnTo>
                  <a:close/>
                </a:path>
                <a:path w="42545" h="198119">
                  <a:moveTo>
                    <a:pt x="34975" y="195376"/>
                  </a:moveTo>
                  <a:lnTo>
                    <a:pt x="28828" y="197612"/>
                  </a:lnTo>
                  <a:lnTo>
                    <a:pt x="32307" y="197612"/>
                  </a:lnTo>
                  <a:lnTo>
                    <a:pt x="34975" y="195376"/>
                  </a:lnTo>
                  <a:close/>
                </a:path>
                <a:path w="42545" h="198119">
                  <a:moveTo>
                    <a:pt x="20435" y="192635"/>
                  </a:moveTo>
                  <a:lnTo>
                    <a:pt x="23749" y="196342"/>
                  </a:lnTo>
                  <a:lnTo>
                    <a:pt x="24000" y="196404"/>
                  </a:lnTo>
                  <a:lnTo>
                    <a:pt x="20435" y="192635"/>
                  </a:lnTo>
                  <a:close/>
                </a:path>
                <a:path w="42545" h="198119">
                  <a:moveTo>
                    <a:pt x="40037" y="191296"/>
                  </a:moveTo>
                  <a:lnTo>
                    <a:pt x="36702" y="193929"/>
                  </a:lnTo>
                  <a:lnTo>
                    <a:pt x="34975" y="195376"/>
                  </a:lnTo>
                  <a:lnTo>
                    <a:pt x="37846" y="194310"/>
                  </a:lnTo>
                  <a:lnTo>
                    <a:pt x="40037" y="191296"/>
                  </a:lnTo>
                  <a:close/>
                </a:path>
                <a:path w="42545" h="198119">
                  <a:moveTo>
                    <a:pt x="16479" y="186942"/>
                  </a:moveTo>
                  <a:lnTo>
                    <a:pt x="16509" y="188595"/>
                  </a:lnTo>
                  <a:lnTo>
                    <a:pt x="20435" y="192635"/>
                  </a:lnTo>
                  <a:lnTo>
                    <a:pt x="19050" y="191135"/>
                  </a:lnTo>
                  <a:lnTo>
                    <a:pt x="17018" y="188214"/>
                  </a:lnTo>
                  <a:lnTo>
                    <a:pt x="16479" y="186942"/>
                  </a:lnTo>
                  <a:close/>
                </a:path>
                <a:path w="42545" h="198119">
                  <a:moveTo>
                    <a:pt x="41148" y="181365"/>
                  </a:moveTo>
                  <a:lnTo>
                    <a:pt x="41021" y="185293"/>
                  </a:lnTo>
                  <a:lnTo>
                    <a:pt x="40894" y="190119"/>
                  </a:lnTo>
                  <a:lnTo>
                    <a:pt x="40037" y="191296"/>
                  </a:lnTo>
                  <a:lnTo>
                    <a:pt x="41528" y="190119"/>
                  </a:lnTo>
                  <a:lnTo>
                    <a:pt x="42418" y="183134"/>
                  </a:lnTo>
                  <a:lnTo>
                    <a:pt x="41148" y="181365"/>
                  </a:lnTo>
                  <a:close/>
                </a:path>
                <a:path w="42545" h="198119">
                  <a:moveTo>
                    <a:pt x="18452" y="171069"/>
                  </a:moveTo>
                  <a:lnTo>
                    <a:pt x="12319" y="171069"/>
                  </a:lnTo>
                  <a:lnTo>
                    <a:pt x="13493" y="177673"/>
                  </a:lnTo>
                  <a:lnTo>
                    <a:pt x="13920" y="179324"/>
                  </a:lnTo>
                  <a:lnTo>
                    <a:pt x="15621" y="184912"/>
                  </a:lnTo>
                  <a:lnTo>
                    <a:pt x="16479" y="186942"/>
                  </a:lnTo>
                  <a:lnTo>
                    <a:pt x="16382" y="181610"/>
                  </a:lnTo>
                  <a:lnTo>
                    <a:pt x="18923" y="178752"/>
                  </a:lnTo>
                  <a:lnTo>
                    <a:pt x="18828" y="175641"/>
                  </a:lnTo>
                  <a:lnTo>
                    <a:pt x="18452" y="171069"/>
                  </a:lnTo>
                  <a:close/>
                </a:path>
                <a:path w="42545" h="198119">
                  <a:moveTo>
                    <a:pt x="21717" y="175641"/>
                  </a:moveTo>
                  <a:lnTo>
                    <a:pt x="18923" y="178752"/>
                  </a:lnTo>
                  <a:lnTo>
                    <a:pt x="18923" y="183134"/>
                  </a:lnTo>
                  <a:lnTo>
                    <a:pt x="21717" y="175641"/>
                  </a:lnTo>
                  <a:close/>
                </a:path>
                <a:path w="42545" h="198119">
                  <a:moveTo>
                    <a:pt x="37975" y="175641"/>
                  </a:moveTo>
                  <a:lnTo>
                    <a:pt x="21717" y="175641"/>
                  </a:lnTo>
                  <a:lnTo>
                    <a:pt x="18923" y="183134"/>
                  </a:lnTo>
                  <a:lnTo>
                    <a:pt x="41148" y="183134"/>
                  </a:lnTo>
                  <a:lnTo>
                    <a:pt x="41148" y="181365"/>
                  </a:lnTo>
                  <a:lnTo>
                    <a:pt x="39682" y="179324"/>
                  </a:lnTo>
                  <a:lnTo>
                    <a:pt x="39115" y="179324"/>
                  </a:lnTo>
                  <a:lnTo>
                    <a:pt x="37592" y="176276"/>
                  </a:lnTo>
                  <a:lnTo>
                    <a:pt x="38173" y="176276"/>
                  </a:lnTo>
                  <a:lnTo>
                    <a:pt x="37975" y="175641"/>
                  </a:lnTo>
                  <a:close/>
                </a:path>
                <a:path w="42545" h="198119">
                  <a:moveTo>
                    <a:pt x="41148" y="177546"/>
                  </a:moveTo>
                  <a:lnTo>
                    <a:pt x="38607" y="177546"/>
                  </a:lnTo>
                  <a:lnTo>
                    <a:pt x="38734" y="177990"/>
                  </a:lnTo>
                  <a:lnTo>
                    <a:pt x="41148" y="181365"/>
                  </a:lnTo>
                  <a:lnTo>
                    <a:pt x="41148" y="177546"/>
                  </a:lnTo>
                  <a:close/>
                </a:path>
                <a:path w="42545" h="198119">
                  <a:moveTo>
                    <a:pt x="37592" y="176276"/>
                  </a:moveTo>
                  <a:lnTo>
                    <a:pt x="39115" y="179324"/>
                  </a:lnTo>
                  <a:lnTo>
                    <a:pt x="38734" y="177990"/>
                  </a:lnTo>
                  <a:lnTo>
                    <a:pt x="37592" y="176276"/>
                  </a:lnTo>
                  <a:close/>
                </a:path>
                <a:path w="42545" h="198119">
                  <a:moveTo>
                    <a:pt x="38734" y="177990"/>
                  </a:moveTo>
                  <a:lnTo>
                    <a:pt x="39115" y="179324"/>
                  </a:lnTo>
                  <a:lnTo>
                    <a:pt x="39682" y="179324"/>
                  </a:lnTo>
                  <a:lnTo>
                    <a:pt x="38734" y="177990"/>
                  </a:lnTo>
                  <a:close/>
                </a:path>
                <a:path w="42545" h="198119">
                  <a:moveTo>
                    <a:pt x="21486" y="175895"/>
                  </a:moveTo>
                  <a:lnTo>
                    <a:pt x="18923" y="175895"/>
                  </a:lnTo>
                  <a:lnTo>
                    <a:pt x="18923" y="178752"/>
                  </a:lnTo>
                  <a:lnTo>
                    <a:pt x="21486" y="175895"/>
                  </a:lnTo>
                  <a:close/>
                </a:path>
                <a:path w="42545" h="198119">
                  <a:moveTo>
                    <a:pt x="38644" y="177673"/>
                  </a:moveTo>
                  <a:lnTo>
                    <a:pt x="38734" y="177990"/>
                  </a:lnTo>
                  <a:lnTo>
                    <a:pt x="38644" y="177673"/>
                  </a:lnTo>
                  <a:close/>
                </a:path>
                <a:path w="42545" h="198119">
                  <a:moveTo>
                    <a:pt x="38173" y="176276"/>
                  </a:moveTo>
                  <a:lnTo>
                    <a:pt x="37592" y="176276"/>
                  </a:lnTo>
                  <a:lnTo>
                    <a:pt x="38523" y="177673"/>
                  </a:lnTo>
                  <a:lnTo>
                    <a:pt x="38173" y="176276"/>
                  </a:lnTo>
                  <a:close/>
                </a:path>
                <a:path w="42545" h="198119">
                  <a:moveTo>
                    <a:pt x="34925" y="159639"/>
                  </a:moveTo>
                  <a:lnTo>
                    <a:pt x="34785" y="159650"/>
                  </a:lnTo>
                  <a:lnTo>
                    <a:pt x="36068" y="166878"/>
                  </a:lnTo>
                  <a:lnTo>
                    <a:pt x="36068" y="167132"/>
                  </a:lnTo>
                  <a:lnTo>
                    <a:pt x="37037" y="172623"/>
                  </a:lnTo>
                  <a:lnTo>
                    <a:pt x="38607" y="177673"/>
                  </a:lnTo>
                  <a:lnTo>
                    <a:pt x="41148" y="177546"/>
                  </a:lnTo>
                  <a:lnTo>
                    <a:pt x="40767" y="170307"/>
                  </a:lnTo>
                  <a:lnTo>
                    <a:pt x="40258" y="164211"/>
                  </a:lnTo>
                  <a:lnTo>
                    <a:pt x="34925" y="159639"/>
                  </a:lnTo>
                  <a:close/>
                </a:path>
                <a:path w="42545" h="198119">
                  <a:moveTo>
                    <a:pt x="38607" y="177546"/>
                  </a:moveTo>
                  <a:close/>
                </a:path>
                <a:path w="42545" h="198119">
                  <a:moveTo>
                    <a:pt x="34785" y="159650"/>
                  </a:moveTo>
                  <a:lnTo>
                    <a:pt x="22605" y="160655"/>
                  </a:lnTo>
                  <a:lnTo>
                    <a:pt x="18033" y="165989"/>
                  </a:lnTo>
                  <a:lnTo>
                    <a:pt x="18923" y="176784"/>
                  </a:lnTo>
                  <a:lnTo>
                    <a:pt x="18923" y="175895"/>
                  </a:lnTo>
                  <a:lnTo>
                    <a:pt x="21486" y="175895"/>
                  </a:lnTo>
                  <a:lnTo>
                    <a:pt x="21717" y="175641"/>
                  </a:lnTo>
                  <a:lnTo>
                    <a:pt x="37975" y="175641"/>
                  </a:lnTo>
                  <a:lnTo>
                    <a:pt x="37343" y="173609"/>
                  </a:lnTo>
                  <a:lnTo>
                    <a:pt x="37210" y="173609"/>
                  </a:lnTo>
                  <a:lnTo>
                    <a:pt x="36829" y="171958"/>
                  </a:lnTo>
                  <a:lnTo>
                    <a:pt x="36068" y="167132"/>
                  </a:lnTo>
                  <a:lnTo>
                    <a:pt x="36068" y="166878"/>
                  </a:lnTo>
                  <a:lnTo>
                    <a:pt x="34785" y="159650"/>
                  </a:lnTo>
                  <a:close/>
                </a:path>
                <a:path w="42545" h="198119">
                  <a:moveTo>
                    <a:pt x="36829" y="171958"/>
                  </a:moveTo>
                  <a:lnTo>
                    <a:pt x="37210" y="173609"/>
                  </a:lnTo>
                  <a:lnTo>
                    <a:pt x="37037" y="172623"/>
                  </a:lnTo>
                  <a:lnTo>
                    <a:pt x="36829" y="171958"/>
                  </a:lnTo>
                  <a:close/>
                </a:path>
                <a:path w="42545" h="198119">
                  <a:moveTo>
                    <a:pt x="37037" y="172623"/>
                  </a:moveTo>
                  <a:lnTo>
                    <a:pt x="37210" y="173609"/>
                  </a:lnTo>
                  <a:lnTo>
                    <a:pt x="37343" y="173609"/>
                  </a:lnTo>
                  <a:lnTo>
                    <a:pt x="37037" y="172623"/>
                  </a:lnTo>
                  <a:close/>
                </a:path>
                <a:path w="42545" h="198119">
                  <a:moveTo>
                    <a:pt x="36919" y="171958"/>
                  </a:moveTo>
                  <a:lnTo>
                    <a:pt x="37037" y="172623"/>
                  </a:lnTo>
                  <a:lnTo>
                    <a:pt x="36919" y="171958"/>
                  </a:lnTo>
                  <a:close/>
                </a:path>
                <a:path w="42545" h="198119">
                  <a:moveTo>
                    <a:pt x="34094" y="154432"/>
                  </a:moveTo>
                  <a:lnTo>
                    <a:pt x="9778" y="154432"/>
                  </a:lnTo>
                  <a:lnTo>
                    <a:pt x="10795" y="162687"/>
                  </a:lnTo>
                  <a:lnTo>
                    <a:pt x="12319" y="171196"/>
                  </a:lnTo>
                  <a:lnTo>
                    <a:pt x="12319" y="171069"/>
                  </a:lnTo>
                  <a:lnTo>
                    <a:pt x="18452" y="171069"/>
                  </a:lnTo>
                  <a:lnTo>
                    <a:pt x="18033" y="165989"/>
                  </a:lnTo>
                  <a:lnTo>
                    <a:pt x="22605" y="160655"/>
                  </a:lnTo>
                  <a:lnTo>
                    <a:pt x="34785" y="159650"/>
                  </a:lnTo>
                  <a:lnTo>
                    <a:pt x="34727" y="159004"/>
                  </a:lnTo>
                  <a:lnTo>
                    <a:pt x="34094" y="154432"/>
                  </a:lnTo>
                  <a:close/>
                </a:path>
                <a:path w="42545" h="198119">
                  <a:moveTo>
                    <a:pt x="34727" y="159004"/>
                  </a:moveTo>
                  <a:lnTo>
                    <a:pt x="34798" y="159512"/>
                  </a:lnTo>
                  <a:lnTo>
                    <a:pt x="34727" y="159004"/>
                  </a:lnTo>
                  <a:close/>
                </a:path>
                <a:path w="42545" h="198119">
                  <a:moveTo>
                    <a:pt x="25151" y="41783"/>
                  </a:moveTo>
                  <a:lnTo>
                    <a:pt x="1015" y="41783"/>
                  </a:lnTo>
                  <a:lnTo>
                    <a:pt x="1397" y="66929"/>
                  </a:lnTo>
                  <a:lnTo>
                    <a:pt x="1746" y="79629"/>
                  </a:lnTo>
                  <a:lnTo>
                    <a:pt x="1777" y="81407"/>
                  </a:lnTo>
                  <a:lnTo>
                    <a:pt x="2794" y="96139"/>
                  </a:lnTo>
                  <a:lnTo>
                    <a:pt x="5079" y="121539"/>
                  </a:lnTo>
                  <a:lnTo>
                    <a:pt x="5079" y="121920"/>
                  </a:lnTo>
                  <a:lnTo>
                    <a:pt x="6857" y="136652"/>
                  </a:lnTo>
                  <a:lnTo>
                    <a:pt x="6984" y="137160"/>
                  </a:lnTo>
                  <a:lnTo>
                    <a:pt x="9778" y="154813"/>
                  </a:lnTo>
                  <a:lnTo>
                    <a:pt x="9778" y="154432"/>
                  </a:lnTo>
                  <a:lnTo>
                    <a:pt x="34094" y="154432"/>
                  </a:lnTo>
                  <a:lnTo>
                    <a:pt x="33654" y="151257"/>
                  </a:lnTo>
                  <a:lnTo>
                    <a:pt x="33654" y="150876"/>
                  </a:lnTo>
                  <a:lnTo>
                    <a:pt x="30818" y="133731"/>
                  </a:lnTo>
                  <a:lnTo>
                    <a:pt x="30795" y="133223"/>
                  </a:lnTo>
                  <a:lnTo>
                    <a:pt x="29005" y="119380"/>
                  </a:lnTo>
                  <a:lnTo>
                    <a:pt x="29050" y="118999"/>
                  </a:lnTo>
                  <a:lnTo>
                    <a:pt x="26914" y="94234"/>
                  </a:lnTo>
                  <a:lnTo>
                    <a:pt x="25820" y="80137"/>
                  </a:lnTo>
                  <a:lnTo>
                    <a:pt x="25525" y="66548"/>
                  </a:lnTo>
                  <a:lnTo>
                    <a:pt x="25151" y="41783"/>
                  </a:lnTo>
                  <a:close/>
                </a:path>
                <a:path w="42545" h="198119">
                  <a:moveTo>
                    <a:pt x="30795" y="133223"/>
                  </a:moveTo>
                  <a:lnTo>
                    <a:pt x="30860" y="133731"/>
                  </a:lnTo>
                  <a:lnTo>
                    <a:pt x="30795" y="133223"/>
                  </a:lnTo>
                  <a:close/>
                </a:path>
                <a:path w="42545" h="198119">
                  <a:moveTo>
                    <a:pt x="29050" y="118999"/>
                  </a:moveTo>
                  <a:lnTo>
                    <a:pt x="29082" y="119380"/>
                  </a:lnTo>
                  <a:lnTo>
                    <a:pt x="29050" y="118999"/>
                  </a:lnTo>
                  <a:close/>
                </a:path>
                <a:path w="42545" h="198119">
                  <a:moveTo>
                    <a:pt x="25780" y="79629"/>
                  </a:moveTo>
                  <a:lnTo>
                    <a:pt x="25780" y="80137"/>
                  </a:lnTo>
                  <a:lnTo>
                    <a:pt x="25780" y="79629"/>
                  </a:lnTo>
                  <a:close/>
                </a:path>
                <a:path w="42545" h="198119">
                  <a:moveTo>
                    <a:pt x="761" y="14414"/>
                  </a:moveTo>
                  <a:lnTo>
                    <a:pt x="761" y="33020"/>
                  </a:lnTo>
                  <a:lnTo>
                    <a:pt x="1015" y="42037"/>
                  </a:lnTo>
                  <a:lnTo>
                    <a:pt x="1015" y="41783"/>
                  </a:lnTo>
                  <a:lnTo>
                    <a:pt x="25151" y="41783"/>
                  </a:lnTo>
                  <a:lnTo>
                    <a:pt x="25146" y="41021"/>
                  </a:lnTo>
                  <a:lnTo>
                    <a:pt x="24688" y="33020"/>
                  </a:lnTo>
                  <a:lnTo>
                    <a:pt x="24761" y="32131"/>
                  </a:lnTo>
                  <a:lnTo>
                    <a:pt x="24729" y="27178"/>
                  </a:lnTo>
                  <a:lnTo>
                    <a:pt x="13843" y="27178"/>
                  </a:lnTo>
                  <a:lnTo>
                    <a:pt x="6730" y="26162"/>
                  </a:lnTo>
                  <a:lnTo>
                    <a:pt x="3809" y="23749"/>
                  </a:lnTo>
                  <a:lnTo>
                    <a:pt x="1777" y="18288"/>
                  </a:lnTo>
                  <a:lnTo>
                    <a:pt x="1524" y="17399"/>
                  </a:lnTo>
                  <a:lnTo>
                    <a:pt x="761" y="14414"/>
                  </a:lnTo>
                  <a:close/>
                </a:path>
                <a:path w="42545" h="198119">
                  <a:moveTo>
                    <a:pt x="24761" y="32131"/>
                  </a:moveTo>
                  <a:lnTo>
                    <a:pt x="24764" y="32639"/>
                  </a:lnTo>
                  <a:lnTo>
                    <a:pt x="24761" y="32131"/>
                  </a:lnTo>
                  <a:close/>
                </a:path>
                <a:path w="42545" h="198119">
                  <a:moveTo>
                    <a:pt x="14304" y="346"/>
                  </a:moveTo>
                  <a:lnTo>
                    <a:pt x="10540" y="1016"/>
                  </a:lnTo>
                  <a:lnTo>
                    <a:pt x="7455" y="1647"/>
                  </a:lnTo>
                  <a:lnTo>
                    <a:pt x="5079" y="3683"/>
                  </a:lnTo>
                  <a:lnTo>
                    <a:pt x="1524" y="6604"/>
                  </a:lnTo>
                  <a:lnTo>
                    <a:pt x="761" y="9017"/>
                  </a:lnTo>
                  <a:lnTo>
                    <a:pt x="761" y="14414"/>
                  </a:lnTo>
                  <a:lnTo>
                    <a:pt x="13843" y="27178"/>
                  </a:lnTo>
                  <a:lnTo>
                    <a:pt x="17272" y="25654"/>
                  </a:lnTo>
                  <a:lnTo>
                    <a:pt x="18680" y="23749"/>
                  </a:lnTo>
                  <a:lnTo>
                    <a:pt x="17652" y="23749"/>
                  </a:lnTo>
                  <a:lnTo>
                    <a:pt x="20700" y="20955"/>
                  </a:lnTo>
                  <a:lnTo>
                    <a:pt x="22225" y="20955"/>
                  </a:lnTo>
                  <a:lnTo>
                    <a:pt x="23875" y="19939"/>
                  </a:lnTo>
                  <a:lnTo>
                    <a:pt x="24668" y="17561"/>
                  </a:lnTo>
                  <a:lnTo>
                    <a:pt x="24637" y="10509"/>
                  </a:lnTo>
                  <a:lnTo>
                    <a:pt x="22377" y="4576"/>
                  </a:lnTo>
                  <a:lnTo>
                    <a:pt x="21971" y="3937"/>
                  </a:lnTo>
                  <a:lnTo>
                    <a:pt x="17779" y="2032"/>
                  </a:lnTo>
                  <a:lnTo>
                    <a:pt x="14304" y="346"/>
                  </a:lnTo>
                  <a:close/>
                </a:path>
                <a:path w="42545" h="198119">
                  <a:moveTo>
                    <a:pt x="24668" y="17561"/>
                  </a:moveTo>
                  <a:lnTo>
                    <a:pt x="23875" y="19939"/>
                  </a:lnTo>
                  <a:lnTo>
                    <a:pt x="19505" y="22628"/>
                  </a:lnTo>
                  <a:lnTo>
                    <a:pt x="17272" y="25654"/>
                  </a:lnTo>
                  <a:lnTo>
                    <a:pt x="13843" y="27178"/>
                  </a:lnTo>
                  <a:lnTo>
                    <a:pt x="24729" y="27178"/>
                  </a:lnTo>
                  <a:lnTo>
                    <a:pt x="24668" y="17561"/>
                  </a:lnTo>
                  <a:close/>
                </a:path>
                <a:path w="42545" h="198119">
                  <a:moveTo>
                    <a:pt x="20700" y="20955"/>
                  </a:moveTo>
                  <a:lnTo>
                    <a:pt x="17652" y="23749"/>
                  </a:lnTo>
                  <a:lnTo>
                    <a:pt x="19505" y="22628"/>
                  </a:lnTo>
                  <a:lnTo>
                    <a:pt x="20700" y="20955"/>
                  </a:lnTo>
                  <a:close/>
                </a:path>
                <a:path w="42545" h="198119">
                  <a:moveTo>
                    <a:pt x="19505" y="22628"/>
                  </a:moveTo>
                  <a:lnTo>
                    <a:pt x="17652" y="23749"/>
                  </a:lnTo>
                  <a:lnTo>
                    <a:pt x="18680" y="23749"/>
                  </a:lnTo>
                  <a:lnTo>
                    <a:pt x="19505" y="22628"/>
                  </a:lnTo>
                  <a:close/>
                </a:path>
                <a:path w="42545" h="198119">
                  <a:moveTo>
                    <a:pt x="22225" y="20955"/>
                  </a:moveTo>
                  <a:lnTo>
                    <a:pt x="20700" y="20955"/>
                  </a:lnTo>
                  <a:lnTo>
                    <a:pt x="19505" y="22628"/>
                  </a:lnTo>
                  <a:lnTo>
                    <a:pt x="22225" y="20955"/>
                  </a:lnTo>
                  <a:close/>
                </a:path>
                <a:path w="42545" h="198119">
                  <a:moveTo>
                    <a:pt x="24637" y="10509"/>
                  </a:moveTo>
                  <a:lnTo>
                    <a:pt x="24668" y="17561"/>
                  </a:lnTo>
                  <a:lnTo>
                    <a:pt x="25907" y="13843"/>
                  </a:lnTo>
                  <a:lnTo>
                    <a:pt x="24637" y="10509"/>
                  </a:lnTo>
                  <a:close/>
                </a:path>
                <a:path w="42545" h="198119">
                  <a:moveTo>
                    <a:pt x="761" y="9017"/>
                  </a:moveTo>
                  <a:lnTo>
                    <a:pt x="0" y="11430"/>
                  </a:lnTo>
                  <a:lnTo>
                    <a:pt x="761" y="14414"/>
                  </a:lnTo>
                  <a:lnTo>
                    <a:pt x="761" y="9017"/>
                  </a:lnTo>
                  <a:close/>
                </a:path>
                <a:path w="42545" h="198119">
                  <a:moveTo>
                    <a:pt x="22377" y="4576"/>
                  </a:moveTo>
                  <a:lnTo>
                    <a:pt x="24637" y="10509"/>
                  </a:lnTo>
                  <a:lnTo>
                    <a:pt x="24637" y="8128"/>
                  </a:lnTo>
                  <a:lnTo>
                    <a:pt x="22377" y="4576"/>
                  </a:lnTo>
                  <a:close/>
                </a:path>
                <a:path w="42545" h="198119">
                  <a:moveTo>
                    <a:pt x="7455" y="1647"/>
                  </a:moveTo>
                  <a:lnTo>
                    <a:pt x="4952" y="2159"/>
                  </a:lnTo>
                  <a:lnTo>
                    <a:pt x="761" y="6985"/>
                  </a:lnTo>
                  <a:lnTo>
                    <a:pt x="761" y="9017"/>
                  </a:lnTo>
                  <a:lnTo>
                    <a:pt x="1524" y="6604"/>
                  </a:lnTo>
                  <a:lnTo>
                    <a:pt x="5079" y="3683"/>
                  </a:lnTo>
                  <a:lnTo>
                    <a:pt x="7455" y="1647"/>
                  </a:lnTo>
                  <a:close/>
                </a:path>
                <a:path w="42545" h="198119">
                  <a:moveTo>
                    <a:pt x="16255" y="0"/>
                  </a:moveTo>
                  <a:lnTo>
                    <a:pt x="14304" y="346"/>
                  </a:lnTo>
                  <a:lnTo>
                    <a:pt x="17779" y="2032"/>
                  </a:lnTo>
                  <a:lnTo>
                    <a:pt x="21971" y="3937"/>
                  </a:lnTo>
                  <a:lnTo>
                    <a:pt x="22377" y="4576"/>
                  </a:lnTo>
                  <a:lnTo>
                    <a:pt x="21844" y="3175"/>
                  </a:lnTo>
                  <a:lnTo>
                    <a:pt x="16255" y="0"/>
                  </a:lnTo>
                  <a:close/>
                </a:path>
                <a:path w="42545" h="198119">
                  <a:moveTo>
                    <a:pt x="13588" y="0"/>
                  </a:moveTo>
                  <a:lnTo>
                    <a:pt x="8635" y="635"/>
                  </a:lnTo>
                  <a:lnTo>
                    <a:pt x="7455" y="1647"/>
                  </a:lnTo>
                  <a:lnTo>
                    <a:pt x="10540" y="1016"/>
                  </a:lnTo>
                  <a:lnTo>
                    <a:pt x="14304" y="346"/>
                  </a:lnTo>
                  <a:lnTo>
                    <a:pt x="13588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48735" y="550672"/>
              <a:ext cx="760621" cy="20751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883154" y="2465641"/>
            <a:ext cx="829944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950">
                <a:latin typeface="Verdana"/>
                <a:cs typeface="Verdana"/>
              </a:rPr>
              <a:t>size</a:t>
            </a:r>
            <a:r>
              <a:rPr sz="950" spc="50">
                <a:latin typeface="Verdana"/>
                <a:cs typeface="Verdana"/>
              </a:rPr>
              <a:t> </a:t>
            </a:r>
            <a:r>
              <a:rPr sz="950">
                <a:latin typeface="Verdana"/>
                <a:cs typeface="Verdana"/>
              </a:rPr>
              <a:t>in</a:t>
            </a:r>
            <a:r>
              <a:rPr sz="950" spc="95">
                <a:latin typeface="Verdana"/>
                <a:cs typeface="Verdana"/>
              </a:rPr>
              <a:t> </a:t>
            </a:r>
            <a:r>
              <a:rPr sz="950" spc="-10">
                <a:latin typeface="Verdana"/>
                <a:cs typeface="Verdana"/>
              </a:rPr>
              <a:t>feet</a:t>
            </a:r>
            <a:r>
              <a:rPr sz="975" spc="-15" baseline="25641">
                <a:latin typeface="Cambria Math"/>
                <a:cs typeface="Cambria Math"/>
              </a:rPr>
              <a:t>2</a:t>
            </a:r>
            <a:endParaRPr sz="975" baseline="25641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63980" y="1257300"/>
            <a:ext cx="48450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25">
                <a:latin typeface="Verdana"/>
                <a:cs typeface="Verdana"/>
              </a:rPr>
              <a:t>pric</a:t>
            </a:r>
            <a:r>
              <a:rPr sz="950" spc="-235">
                <a:latin typeface="Verdana"/>
                <a:cs typeface="Verdana"/>
              </a:rPr>
              <a:t> </a:t>
            </a:r>
            <a:r>
              <a:rPr sz="950">
                <a:latin typeface="Verdana"/>
                <a:cs typeface="Verdana"/>
              </a:rPr>
              <a:t>e</a:t>
            </a:r>
            <a:r>
              <a:rPr sz="950" spc="95">
                <a:latin typeface="Verdana"/>
                <a:cs typeface="Verdana"/>
              </a:rPr>
              <a:t> </a:t>
            </a:r>
            <a:r>
              <a:rPr sz="950" spc="-25">
                <a:latin typeface="Verdana"/>
                <a:cs typeface="Verdana"/>
              </a:rPr>
              <a:t>in</a:t>
            </a:r>
            <a:endParaRPr sz="95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60"/>
              </a:spcBef>
            </a:pPr>
            <a:r>
              <a:rPr sz="950" spc="-10">
                <a:latin typeface="Verdana"/>
                <a:cs typeface="Verdana"/>
              </a:rPr>
              <a:t>$</a:t>
            </a:r>
            <a:r>
              <a:rPr sz="950" spc="-10">
                <a:latin typeface="Cambria Math"/>
                <a:cs typeface="Cambria Math"/>
              </a:rPr>
              <a:t>1000</a:t>
            </a:r>
            <a:r>
              <a:rPr sz="950" spc="-10">
                <a:latin typeface="Verdana"/>
                <a:cs typeface="Verdana"/>
              </a:rPr>
              <a:t>'5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33927" y="208788"/>
            <a:ext cx="434340" cy="167640"/>
          </a:xfrm>
          <a:custGeom>
            <a:avLst/>
            <a:gdLst/>
            <a:ahLst/>
            <a:cxnLst/>
            <a:rect l="l" t="t" r="r" b="b"/>
            <a:pathLst>
              <a:path w="434339" h="167640">
                <a:moveTo>
                  <a:pt x="380364" y="0"/>
                </a:moveTo>
                <a:lnTo>
                  <a:pt x="378079" y="6858"/>
                </a:lnTo>
                <a:lnTo>
                  <a:pt x="387772" y="11076"/>
                </a:lnTo>
                <a:lnTo>
                  <a:pt x="396097" y="16890"/>
                </a:lnTo>
                <a:lnTo>
                  <a:pt x="416115" y="55705"/>
                </a:lnTo>
                <a:lnTo>
                  <a:pt x="418592" y="83058"/>
                </a:lnTo>
                <a:lnTo>
                  <a:pt x="417972" y="97819"/>
                </a:lnTo>
                <a:lnTo>
                  <a:pt x="403014" y="143228"/>
                </a:lnTo>
                <a:lnTo>
                  <a:pt x="378333" y="160909"/>
                </a:lnTo>
                <a:lnTo>
                  <a:pt x="380364" y="167639"/>
                </a:lnTo>
                <a:lnTo>
                  <a:pt x="420116" y="138429"/>
                </a:lnTo>
                <a:lnTo>
                  <a:pt x="432974" y="99353"/>
                </a:lnTo>
                <a:lnTo>
                  <a:pt x="433832" y="83947"/>
                </a:lnTo>
                <a:lnTo>
                  <a:pt x="432972" y="68540"/>
                </a:lnTo>
                <a:lnTo>
                  <a:pt x="419988" y="29463"/>
                </a:lnTo>
                <a:lnTo>
                  <a:pt x="392557" y="4407"/>
                </a:lnTo>
                <a:lnTo>
                  <a:pt x="380364" y="0"/>
                </a:lnTo>
                <a:close/>
              </a:path>
              <a:path w="434339" h="167640">
                <a:moveTo>
                  <a:pt x="53467" y="0"/>
                </a:moveTo>
                <a:lnTo>
                  <a:pt x="13843" y="29463"/>
                </a:lnTo>
                <a:lnTo>
                  <a:pt x="877" y="68540"/>
                </a:lnTo>
                <a:lnTo>
                  <a:pt x="0" y="83947"/>
                </a:lnTo>
                <a:lnTo>
                  <a:pt x="877" y="99353"/>
                </a:lnTo>
                <a:lnTo>
                  <a:pt x="13843" y="138429"/>
                </a:lnTo>
                <a:lnTo>
                  <a:pt x="53467" y="167639"/>
                </a:lnTo>
                <a:lnTo>
                  <a:pt x="55625" y="160909"/>
                </a:lnTo>
                <a:lnTo>
                  <a:pt x="46079" y="156666"/>
                </a:lnTo>
                <a:lnTo>
                  <a:pt x="37830" y="150780"/>
                </a:lnTo>
                <a:lnTo>
                  <a:pt x="17843" y="111236"/>
                </a:lnTo>
                <a:lnTo>
                  <a:pt x="15367" y="83058"/>
                </a:lnTo>
                <a:lnTo>
                  <a:pt x="15986" y="68744"/>
                </a:lnTo>
                <a:lnTo>
                  <a:pt x="30912" y="24324"/>
                </a:lnTo>
                <a:lnTo>
                  <a:pt x="55880" y="6858"/>
                </a:lnTo>
                <a:lnTo>
                  <a:pt x="53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887726" y="152717"/>
            <a:ext cx="767715" cy="2584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400" i="1" spc="60" dirty="0" err="1">
                <a:latin typeface="Cambria Math"/>
                <a:cs typeface="Cambria Math"/>
              </a:rPr>
              <a:t>f</a:t>
            </a:r>
            <a:r>
              <a:rPr sz="1575" i="1" spc="89" baseline="-15873" dirty="0" err="1">
                <a:latin typeface="Cambria Math"/>
                <a:cs typeface="Cambria Math"/>
              </a:rPr>
              <a:t>w,b</a:t>
            </a:r>
            <a:r>
              <a:rPr sz="1575" i="1" spc="600" baseline="-15873" dirty="0">
                <a:latin typeface="Cambria Math"/>
                <a:cs typeface="Cambria Math"/>
              </a:rPr>
              <a:t> 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94858" y="209550"/>
            <a:ext cx="415290" cy="167640"/>
          </a:xfrm>
          <a:custGeom>
            <a:avLst/>
            <a:gdLst/>
            <a:ahLst/>
            <a:cxnLst/>
            <a:rect l="l" t="t" r="r" b="b"/>
            <a:pathLst>
              <a:path w="415289" h="167640">
                <a:moveTo>
                  <a:pt x="361314" y="0"/>
                </a:moveTo>
                <a:lnTo>
                  <a:pt x="358901" y="6858"/>
                </a:lnTo>
                <a:lnTo>
                  <a:pt x="368615" y="11023"/>
                </a:lnTo>
                <a:lnTo>
                  <a:pt x="376983" y="16843"/>
                </a:lnTo>
                <a:lnTo>
                  <a:pt x="397065" y="55641"/>
                </a:lnTo>
                <a:lnTo>
                  <a:pt x="399541" y="82930"/>
                </a:lnTo>
                <a:lnTo>
                  <a:pt x="398920" y="97766"/>
                </a:lnTo>
                <a:lnTo>
                  <a:pt x="383909" y="143172"/>
                </a:lnTo>
                <a:lnTo>
                  <a:pt x="359155" y="160782"/>
                </a:lnTo>
                <a:lnTo>
                  <a:pt x="361314" y="167639"/>
                </a:lnTo>
                <a:lnTo>
                  <a:pt x="401065" y="138302"/>
                </a:lnTo>
                <a:lnTo>
                  <a:pt x="413924" y="99226"/>
                </a:lnTo>
                <a:lnTo>
                  <a:pt x="414781" y="83820"/>
                </a:lnTo>
                <a:lnTo>
                  <a:pt x="413922" y="68484"/>
                </a:lnTo>
                <a:lnTo>
                  <a:pt x="400938" y="29337"/>
                </a:lnTo>
                <a:lnTo>
                  <a:pt x="373506" y="4405"/>
                </a:lnTo>
                <a:lnTo>
                  <a:pt x="361314" y="0"/>
                </a:lnTo>
                <a:close/>
              </a:path>
              <a:path w="415289" h="167640">
                <a:moveTo>
                  <a:pt x="53466" y="0"/>
                </a:moveTo>
                <a:lnTo>
                  <a:pt x="13842" y="29337"/>
                </a:lnTo>
                <a:lnTo>
                  <a:pt x="859" y="68484"/>
                </a:lnTo>
                <a:lnTo>
                  <a:pt x="0" y="83820"/>
                </a:lnTo>
                <a:lnTo>
                  <a:pt x="859" y="99226"/>
                </a:lnTo>
                <a:lnTo>
                  <a:pt x="13842" y="138302"/>
                </a:lnTo>
                <a:lnTo>
                  <a:pt x="53466" y="167639"/>
                </a:lnTo>
                <a:lnTo>
                  <a:pt x="55625" y="160782"/>
                </a:lnTo>
                <a:lnTo>
                  <a:pt x="46079" y="156594"/>
                </a:lnTo>
                <a:lnTo>
                  <a:pt x="37830" y="150717"/>
                </a:lnTo>
                <a:lnTo>
                  <a:pt x="17843" y="111220"/>
                </a:lnTo>
                <a:lnTo>
                  <a:pt x="15366" y="82930"/>
                </a:lnTo>
                <a:lnTo>
                  <a:pt x="15986" y="68673"/>
                </a:lnTo>
                <a:lnTo>
                  <a:pt x="30894" y="24306"/>
                </a:lnTo>
                <a:lnTo>
                  <a:pt x="55879" y="6858"/>
                </a:lnTo>
                <a:lnTo>
                  <a:pt x="53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495925" y="153352"/>
            <a:ext cx="4762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347083" y="2507360"/>
            <a:ext cx="415290" cy="167640"/>
          </a:xfrm>
          <a:custGeom>
            <a:avLst/>
            <a:gdLst/>
            <a:ahLst/>
            <a:cxnLst/>
            <a:rect l="l" t="t" r="r" b="b"/>
            <a:pathLst>
              <a:path w="415289" h="167639">
                <a:moveTo>
                  <a:pt x="361314" y="0"/>
                </a:moveTo>
                <a:lnTo>
                  <a:pt x="359028" y="6731"/>
                </a:lnTo>
                <a:lnTo>
                  <a:pt x="368722" y="10967"/>
                </a:lnTo>
                <a:lnTo>
                  <a:pt x="377047" y="16811"/>
                </a:lnTo>
                <a:lnTo>
                  <a:pt x="397065" y="55578"/>
                </a:lnTo>
                <a:lnTo>
                  <a:pt x="399541" y="82931"/>
                </a:lnTo>
                <a:lnTo>
                  <a:pt x="398922" y="97692"/>
                </a:lnTo>
                <a:lnTo>
                  <a:pt x="383964" y="143101"/>
                </a:lnTo>
                <a:lnTo>
                  <a:pt x="359282" y="160781"/>
                </a:lnTo>
                <a:lnTo>
                  <a:pt x="361314" y="167512"/>
                </a:lnTo>
                <a:lnTo>
                  <a:pt x="401065" y="138302"/>
                </a:lnTo>
                <a:lnTo>
                  <a:pt x="413924" y="99226"/>
                </a:lnTo>
                <a:lnTo>
                  <a:pt x="414781" y="83819"/>
                </a:lnTo>
                <a:lnTo>
                  <a:pt x="413922" y="68413"/>
                </a:lnTo>
                <a:lnTo>
                  <a:pt x="400938" y="29337"/>
                </a:lnTo>
                <a:lnTo>
                  <a:pt x="373506" y="4333"/>
                </a:lnTo>
                <a:lnTo>
                  <a:pt x="361314" y="0"/>
                </a:lnTo>
                <a:close/>
              </a:path>
              <a:path w="415289" h="167639">
                <a:moveTo>
                  <a:pt x="53466" y="0"/>
                </a:moveTo>
                <a:lnTo>
                  <a:pt x="13842" y="29337"/>
                </a:lnTo>
                <a:lnTo>
                  <a:pt x="877" y="68413"/>
                </a:lnTo>
                <a:lnTo>
                  <a:pt x="0" y="83819"/>
                </a:lnTo>
                <a:lnTo>
                  <a:pt x="859" y="99226"/>
                </a:lnTo>
                <a:lnTo>
                  <a:pt x="13842" y="138302"/>
                </a:lnTo>
                <a:lnTo>
                  <a:pt x="53466" y="167512"/>
                </a:lnTo>
                <a:lnTo>
                  <a:pt x="55625" y="160781"/>
                </a:lnTo>
                <a:lnTo>
                  <a:pt x="46079" y="156539"/>
                </a:lnTo>
                <a:lnTo>
                  <a:pt x="37830" y="150653"/>
                </a:lnTo>
                <a:lnTo>
                  <a:pt x="17843" y="111109"/>
                </a:lnTo>
                <a:lnTo>
                  <a:pt x="15366" y="82931"/>
                </a:lnTo>
                <a:lnTo>
                  <a:pt x="15986" y="68617"/>
                </a:lnTo>
                <a:lnTo>
                  <a:pt x="30912" y="24251"/>
                </a:lnTo>
                <a:lnTo>
                  <a:pt x="55879" y="6731"/>
                </a:lnTo>
                <a:lnTo>
                  <a:pt x="53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246879" y="2455481"/>
            <a:ext cx="4762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27401-7221-BD05-2F7E-2DCA5EC0FD27}"/>
              </a:ext>
            </a:extLst>
          </p:cNvPr>
          <p:cNvSpPr txBox="1"/>
          <p:nvPr/>
        </p:nvSpPr>
        <p:spPr>
          <a:xfrm>
            <a:off x="3273985" y="10884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05475" y="113619"/>
            <a:ext cx="450850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5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97122" y="116967"/>
            <a:ext cx="4770427" cy="4293107"/>
            <a:chOff x="2297122" y="116967"/>
            <a:chExt cx="4770427" cy="4293107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7122" y="441578"/>
              <a:ext cx="4770427" cy="39684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791707" y="116967"/>
              <a:ext cx="415290" cy="167640"/>
            </a:xfrm>
            <a:custGeom>
              <a:avLst/>
              <a:gdLst/>
              <a:ahLst/>
              <a:cxnLst/>
              <a:rect l="l" t="t" r="r" b="b"/>
              <a:pathLst>
                <a:path w="415289" h="167640">
                  <a:moveTo>
                    <a:pt x="361314" y="0"/>
                  </a:moveTo>
                  <a:lnTo>
                    <a:pt x="358901" y="6731"/>
                  </a:lnTo>
                  <a:lnTo>
                    <a:pt x="368595" y="10969"/>
                  </a:lnTo>
                  <a:lnTo>
                    <a:pt x="376920" y="16827"/>
                  </a:lnTo>
                  <a:lnTo>
                    <a:pt x="396938" y="55594"/>
                  </a:lnTo>
                  <a:lnTo>
                    <a:pt x="399414" y="82931"/>
                  </a:lnTo>
                  <a:lnTo>
                    <a:pt x="398795" y="97748"/>
                  </a:lnTo>
                  <a:lnTo>
                    <a:pt x="383891" y="143172"/>
                  </a:lnTo>
                  <a:lnTo>
                    <a:pt x="359155" y="160782"/>
                  </a:lnTo>
                  <a:lnTo>
                    <a:pt x="361314" y="167640"/>
                  </a:lnTo>
                  <a:lnTo>
                    <a:pt x="400938" y="138303"/>
                  </a:lnTo>
                  <a:lnTo>
                    <a:pt x="413904" y="99226"/>
                  </a:lnTo>
                  <a:lnTo>
                    <a:pt x="414781" y="83820"/>
                  </a:lnTo>
                  <a:lnTo>
                    <a:pt x="413904" y="68484"/>
                  </a:lnTo>
                  <a:lnTo>
                    <a:pt x="400938" y="29337"/>
                  </a:lnTo>
                  <a:lnTo>
                    <a:pt x="373435" y="4405"/>
                  </a:lnTo>
                  <a:lnTo>
                    <a:pt x="361314" y="0"/>
                  </a:lnTo>
                  <a:close/>
                </a:path>
                <a:path w="415289" h="167640">
                  <a:moveTo>
                    <a:pt x="53466" y="0"/>
                  </a:moveTo>
                  <a:lnTo>
                    <a:pt x="13715" y="29337"/>
                  </a:lnTo>
                  <a:lnTo>
                    <a:pt x="857" y="68484"/>
                  </a:lnTo>
                  <a:lnTo>
                    <a:pt x="0" y="83820"/>
                  </a:lnTo>
                  <a:lnTo>
                    <a:pt x="857" y="99226"/>
                  </a:lnTo>
                  <a:lnTo>
                    <a:pt x="13715" y="138303"/>
                  </a:lnTo>
                  <a:lnTo>
                    <a:pt x="53466" y="167640"/>
                  </a:lnTo>
                  <a:lnTo>
                    <a:pt x="55499" y="160782"/>
                  </a:lnTo>
                  <a:lnTo>
                    <a:pt x="45952" y="156594"/>
                  </a:lnTo>
                  <a:lnTo>
                    <a:pt x="37703" y="150717"/>
                  </a:lnTo>
                  <a:lnTo>
                    <a:pt x="17716" y="111172"/>
                  </a:lnTo>
                  <a:lnTo>
                    <a:pt x="15239" y="82931"/>
                  </a:lnTo>
                  <a:lnTo>
                    <a:pt x="15859" y="68619"/>
                  </a:lnTo>
                  <a:lnTo>
                    <a:pt x="30785" y="24304"/>
                  </a:lnTo>
                  <a:lnTo>
                    <a:pt x="55752" y="6731"/>
                  </a:lnTo>
                  <a:lnTo>
                    <a:pt x="534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967608" y="2477674"/>
            <a:ext cx="753745" cy="15113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sz="950">
                <a:latin typeface="Verdana"/>
                <a:cs typeface="Verdana"/>
              </a:rPr>
              <a:t>size</a:t>
            </a:r>
            <a:r>
              <a:rPr sz="950" spc="45">
                <a:latin typeface="Verdana"/>
                <a:cs typeface="Verdana"/>
              </a:rPr>
              <a:t> </a:t>
            </a:r>
            <a:r>
              <a:rPr sz="950">
                <a:latin typeface="Verdana"/>
                <a:cs typeface="Verdana"/>
              </a:rPr>
              <a:t>in</a:t>
            </a:r>
            <a:r>
              <a:rPr sz="950" spc="90">
                <a:latin typeface="Verdana"/>
                <a:cs typeface="Verdana"/>
              </a:rPr>
              <a:t> </a:t>
            </a:r>
            <a:r>
              <a:rPr sz="950" spc="-10">
                <a:latin typeface="Verdana"/>
                <a:cs typeface="Verdana"/>
              </a:rPr>
              <a:t>feet</a:t>
            </a:r>
            <a:r>
              <a:rPr sz="975" spc="-15" baseline="25641">
                <a:latin typeface="Cambria Math"/>
                <a:cs typeface="Cambria Math"/>
              </a:rPr>
              <a:t>2</a:t>
            </a:r>
            <a:endParaRPr sz="975" baseline="25641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48050" y="2609850"/>
            <a:ext cx="2790825" cy="180975"/>
          </a:xfrm>
          <a:custGeom>
            <a:avLst/>
            <a:gdLst/>
            <a:ahLst/>
            <a:cxnLst/>
            <a:rect l="l" t="t" r="r" b="b"/>
            <a:pathLst>
              <a:path w="2790825" h="180975">
                <a:moveTo>
                  <a:pt x="2790825" y="0"/>
                </a:moveTo>
                <a:lnTo>
                  <a:pt x="0" y="0"/>
                </a:lnTo>
                <a:lnTo>
                  <a:pt x="0" y="180975"/>
                </a:lnTo>
                <a:lnTo>
                  <a:pt x="2790825" y="180975"/>
                </a:lnTo>
                <a:lnTo>
                  <a:pt x="2790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25826" y="205694"/>
            <a:ext cx="691515" cy="208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400" i="1" spc="60">
                <a:latin typeface="Cambria Math"/>
                <a:cs typeface="Cambria Math"/>
              </a:rPr>
              <a:t>f</a:t>
            </a:r>
            <a:r>
              <a:rPr sz="1575" i="1" spc="89" baseline="-15873">
                <a:latin typeface="Cambria Math"/>
                <a:cs typeface="Cambria Math"/>
              </a:rPr>
              <a:t>w,b</a:t>
            </a:r>
            <a:r>
              <a:rPr sz="1575" i="1" spc="600" baseline="-15873">
                <a:latin typeface="Cambria Math"/>
                <a:cs typeface="Cambria Math"/>
              </a:rPr>
              <a:t> </a:t>
            </a:r>
            <a:r>
              <a:rPr sz="1400" i="1" spc="85">
                <a:latin typeface="Cambria Math"/>
                <a:cs typeface="Cambria Math"/>
              </a:rPr>
              <a:t>siie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08625" y="206329"/>
            <a:ext cx="450850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59579" y="2508458"/>
            <a:ext cx="450850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28925" y="2428875"/>
            <a:ext cx="1000125" cy="247650"/>
          </a:xfrm>
          <a:custGeom>
            <a:avLst/>
            <a:gdLst/>
            <a:ahLst/>
            <a:cxnLst/>
            <a:rect l="l" t="t" r="r" b="b"/>
            <a:pathLst>
              <a:path w="1000125" h="247650">
                <a:moveTo>
                  <a:pt x="1000125" y="0"/>
                </a:moveTo>
                <a:lnTo>
                  <a:pt x="0" y="0"/>
                </a:lnTo>
                <a:lnTo>
                  <a:pt x="0" y="247650"/>
                </a:lnTo>
                <a:lnTo>
                  <a:pt x="1000125" y="247650"/>
                </a:lnTo>
                <a:lnTo>
                  <a:pt x="10001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828925" y="2428875"/>
            <a:ext cx="1000125" cy="1809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2705" rIns="0" bIns="0" rtlCol="0">
            <a:spAutoFit/>
          </a:bodyPr>
          <a:lstStyle/>
          <a:p>
            <a:pPr marL="92075">
              <a:lnSpc>
                <a:spcPts val="1010"/>
              </a:lnSpc>
              <a:spcBef>
                <a:spcPts val="415"/>
              </a:spcBef>
            </a:pPr>
            <a:r>
              <a:rPr sz="950">
                <a:latin typeface="Verdana"/>
                <a:cs typeface="Verdana"/>
              </a:rPr>
              <a:t>size</a:t>
            </a:r>
            <a:r>
              <a:rPr sz="950" spc="50">
                <a:latin typeface="Verdana"/>
                <a:cs typeface="Verdana"/>
              </a:rPr>
              <a:t> </a:t>
            </a:r>
            <a:r>
              <a:rPr sz="950">
                <a:latin typeface="Verdana"/>
                <a:cs typeface="Verdana"/>
              </a:rPr>
              <a:t>in</a:t>
            </a:r>
            <a:r>
              <a:rPr sz="950" spc="95">
                <a:latin typeface="Verdana"/>
                <a:cs typeface="Verdana"/>
              </a:rPr>
              <a:t> </a:t>
            </a:r>
            <a:r>
              <a:rPr sz="950" spc="-10">
                <a:latin typeface="Verdana"/>
                <a:cs typeface="Verdana"/>
              </a:rPr>
              <a:t>feet</a:t>
            </a:r>
            <a:r>
              <a:rPr sz="975" spc="-15" baseline="25641">
                <a:latin typeface="Cambria Math"/>
                <a:cs typeface="Cambria Math"/>
              </a:rPr>
              <a:t>2</a:t>
            </a:r>
            <a:endParaRPr sz="975" baseline="25641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63980" y="1257300"/>
            <a:ext cx="48450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25">
                <a:latin typeface="Verdana"/>
                <a:cs typeface="Verdana"/>
              </a:rPr>
              <a:t>pric</a:t>
            </a:r>
            <a:r>
              <a:rPr sz="950" spc="-235">
                <a:latin typeface="Verdana"/>
                <a:cs typeface="Verdana"/>
              </a:rPr>
              <a:t> </a:t>
            </a:r>
            <a:r>
              <a:rPr sz="950">
                <a:latin typeface="Verdana"/>
                <a:cs typeface="Verdana"/>
              </a:rPr>
              <a:t>e</a:t>
            </a:r>
            <a:r>
              <a:rPr sz="950" spc="95">
                <a:latin typeface="Verdana"/>
                <a:cs typeface="Verdana"/>
              </a:rPr>
              <a:t> </a:t>
            </a:r>
            <a:r>
              <a:rPr sz="950" spc="-25">
                <a:latin typeface="Verdana"/>
                <a:cs typeface="Verdana"/>
              </a:rPr>
              <a:t>in</a:t>
            </a:r>
            <a:endParaRPr sz="95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60"/>
              </a:spcBef>
            </a:pPr>
            <a:r>
              <a:rPr sz="950" spc="-10">
                <a:latin typeface="Verdana"/>
                <a:cs typeface="Verdana"/>
              </a:rPr>
              <a:t>$</a:t>
            </a:r>
            <a:r>
              <a:rPr sz="950" spc="-10">
                <a:latin typeface="Cambria Math"/>
                <a:cs typeface="Cambria Math"/>
              </a:rPr>
              <a:t>1000</a:t>
            </a:r>
            <a:r>
              <a:rPr sz="950" spc="-10">
                <a:latin typeface="Verdana"/>
                <a:cs typeface="Verdana"/>
              </a:rPr>
              <a:t>'5</a:t>
            </a:r>
            <a:endParaRPr sz="95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752725" y="133350"/>
            <a:ext cx="1085850" cy="314325"/>
            <a:chOff x="2752725" y="133350"/>
            <a:chExt cx="1085850" cy="314325"/>
          </a:xfrm>
        </p:grpSpPr>
        <p:sp>
          <p:nvSpPr>
            <p:cNvPr id="17" name="object 17"/>
            <p:cNvSpPr/>
            <p:nvPr/>
          </p:nvSpPr>
          <p:spPr>
            <a:xfrm>
              <a:off x="2752725" y="133350"/>
              <a:ext cx="1085850" cy="314325"/>
            </a:xfrm>
            <a:custGeom>
              <a:avLst/>
              <a:gdLst/>
              <a:ahLst/>
              <a:cxnLst/>
              <a:rect l="l" t="t" r="r" b="b"/>
              <a:pathLst>
                <a:path w="1085850" h="314325">
                  <a:moveTo>
                    <a:pt x="108585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085850" y="314325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33927" y="208788"/>
              <a:ext cx="434340" cy="167640"/>
            </a:xfrm>
            <a:custGeom>
              <a:avLst/>
              <a:gdLst/>
              <a:ahLst/>
              <a:cxnLst/>
              <a:rect l="l" t="t" r="r" b="b"/>
              <a:pathLst>
                <a:path w="434339" h="167640">
                  <a:moveTo>
                    <a:pt x="380364" y="0"/>
                  </a:moveTo>
                  <a:lnTo>
                    <a:pt x="378079" y="6858"/>
                  </a:lnTo>
                  <a:lnTo>
                    <a:pt x="387772" y="11076"/>
                  </a:lnTo>
                  <a:lnTo>
                    <a:pt x="396097" y="16890"/>
                  </a:lnTo>
                  <a:lnTo>
                    <a:pt x="416115" y="55705"/>
                  </a:lnTo>
                  <a:lnTo>
                    <a:pt x="418592" y="83058"/>
                  </a:lnTo>
                  <a:lnTo>
                    <a:pt x="417972" y="97819"/>
                  </a:lnTo>
                  <a:lnTo>
                    <a:pt x="403014" y="143228"/>
                  </a:lnTo>
                  <a:lnTo>
                    <a:pt x="378333" y="160909"/>
                  </a:lnTo>
                  <a:lnTo>
                    <a:pt x="380364" y="167639"/>
                  </a:lnTo>
                  <a:lnTo>
                    <a:pt x="420116" y="138429"/>
                  </a:lnTo>
                  <a:lnTo>
                    <a:pt x="432974" y="99353"/>
                  </a:lnTo>
                  <a:lnTo>
                    <a:pt x="433832" y="83947"/>
                  </a:lnTo>
                  <a:lnTo>
                    <a:pt x="432972" y="68540"/>
                  </a:lnTo>
                  <a:lnTo>
                    <a:pt x="419988" y="29463"/>
                  </a:lnTo>
                  <a:lnTo>
                    <a:pt x="392557" y="4407"/>
                  </a:lnTo>
                  <a:lnTo>
                    <a:pt x="380364" y="0"/>
                  </a:lnTo>
                  <a:close/>
                </a:path>
                <a:path w="434339" h="167640">
                  <a:moveTo>
                    <a:pt x="53467" y="0"/>
                  </a:moveTo>
                  <a:lnTo>
                    <a:pt x="13843" y="29463"/>
                  </a:lnTo>
                  <a:lnTo>
                    <a:pt x="877" y="68540"/>
                  </a:lnTo>
                  <a:lnTo>
                    <a:pt x="0" y="83947"/>
                  </a:lnTo>
                  <a:lnTo>
                    <a:pt x="877" y="99353"/>
                  </a:lnTo>
                  <a:lnTo>
                    <a:pt x="13843" y="138429"/>
                  </a:lnTo>
                  <a:lnTo>
                    <a:pt x="53467" y="167639"/>
                  </a:lnTo>
                  <a:lnTo>
                    <a:pt x="55625" y="160909"/>
                  </a:lnTo>
                  <a:lnTo>
                    <a:pt x="46079" y="156666"/>
                  </a:lnTo>
                  <a:lnTo>
                    <a:pt x="37830" y="150780"/>
                  </a:lnTo>
                  <a:lnTo>
                    <a:pt x="17843" y="111236"/>
                  </a:lnTo>
                  <a:lnTo>
                    <a:pt x="15367" y="83058"/>
                  </a:lnTo>
                  <a:lnTo>
                    <a:pt x="15986" y="68744"/>
                  </a:lnTo>
                  <a:lnTo>
                    <a:pt x="30912" y="24324"/>
                  </a:lnTo>
                  <a:lnTo>
                    <a:pt x="55880" y="6858"/>
                  </a:lnTo>
                  <a:lnTo>
                    <a:pt x="534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887726" y="152717"/>
            <a:ext cx="767715" cy="2584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400" i="1" spc="60" dirty="0" err="1">
                <a:latin typeface="Cambria Math"/>
                <a:cs typeface="Cambria Math"/>
              </a:rPr>
              <a:t>f</a:t>
            </a:r>
            <a:r>
              <a:rPr sz="1575" i="1" spc="89" baseline="-15873" dirty="0" err="1">
                <a:latin typeface="Cambria Math"/>
                <a:cs typeface="Cambria Math"/>
              </a:rPr>
              <a:t>w,b</a:t>
            </a:r>
            <a:r>
              <a:rPr sz="1575" i="1" spc="600" baseline="-15873" dirty="0">
                <a:latin typeface="Cambria Math"/>
                <a:cs typeface="Cambria Math"/>
              </a:rPr>
              <a:t> </a:t>
            </a:r>
            <a:endParaRPr sz="1400" dirty="0">
              <a:latin typeface="Cambria Math"/>
              <a:cs typeface="Cambria Math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19700" y="133350"/>
            <a:ext cx="1085850" cy="314325"/>
            <a:chOff x="5219700" y="133350"/>
            <a:chExt cx="1085850" cy="314325"/>
          </a:xfrm>
        </p:grpSpPr>
        <p:sp>
          <p:nvSpPr>
            <p:cNvPr id="21" name="object 21"/>
            <p:cNvSpPr/>
            <p:nvPr/>
          </p:nvSpPr>
          <p:spPr>
            <a:xfrm>
              <a:off x="5219700" y="133350"/>
              <a:ext cx="1085850" cy="314325"/>
            </a:xfrm>
            <a:custGeom>
              <a:avLst/>
              <a:gdLst/>
              <a:ahLst/>
              <a:cxnLst/>
              <a:rect l="l" t="t" r="r" b="b"/>
              <a:pathLst>
                <a:path w="1085850" h="314325">
                  <a:moveTo>
                    <a:pt x="108585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085850" y="314325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94858" y="209550"/>
              <a:ext cx="415290" cy="167640"/>
            </a:xfrm>
            <a:custGeom>
              <a:avLst/>
              <a:gdLst/>
              <a:ahLst/>
              <a:cxnLst/>
              <a:rect l="l" t="t" r="r" b="b"/>
              <a:pathLst>
                <a:path w="415289" h="167640">
                  <a:moveTo>
                    <a:pt x="361314" y="0"/>
                  </a:moveTo>
                  <a:lnTo>
                    <a:pt x="358901" y="6858"/>
                  </a:lnTo>
                  <a:lnTo>
                    <a:pt x="368615" y="11023"/>
                  </a:lnTo>
                  <a:lnTo>
                    <a:pt x="376983" y="16843"/>
                  </a:lnTo>
                  <a:lnTo>
                    <a:pt x="397065" y="55641"/>
                  </a:lnTo>
                  <a:lnTo>
                    <a:pt x="399541" y="82930"/>
                  </a:lnTo>
                  <a:lnTo>
                    <a:pt x="398920" y="97766"/>
                  </a:lnTo>
                  <a:lnTo>
                    <a:pt x="383909" y="143172"/>
                  </a:lnTo>
                  <a:lnTo>
                    <a:pt x="359155" y="160782"/>
                  </a:lnTo>
                  <a:lnTo>
                    <a:pt x="361314" y="167639"/>
                  </a:lnTo>
                  <a:lnTo>
                    <a:pt x="401065" y="138302"/>
                  </a:lnTo>
                  <a:lnTo>
                    <a:pt x="413924" y="99226"/>
                  </a:lnTo>
                  <a:lnTo>
                    <a:pt x="414781" y="83820"/>
                  </a:lnTo>
                  <a:lnTo>
                    <a:pt x="413922" y="68484"/>
                  </a:lnTo>
                  <a:lnTo>
                    <a:pt x="400938" y="29337"/>
                  </a:lnTo>
                  <a:lnTo>
                    <a:pt x="373506" y="4405"/>
                  </a:lnTo>
                  <a:lnTo>
                    <a:pt x="361314" y="0"/>
                  </a:lnTo>
                  <a:close/>
                </a:path>
                <a:path w="415289" h="167640">
                  <a:moveTo>
                    <a:pt x="53466" y="0"/>
                  </a:moveTo>
                  <a:lnTo>
                    <a:pt x="13842" y="29337"/>
                  </a:lnTo>
                  <a:lnTo>
                    <a:pt x="859" y="68484"/>
                  </a:lnTo>
                  <a:lnTo>
                    <a:pt x="0" y="83820"/>
                  </a:lnTo>
                  <a:lnTo>
                    <a:pt x="859" y="99226"/>
                  </a:lnTo>
                  <a:lnTo>
                    <a:pt x="13842" y="138302"/>
                  </a:lnTo>
                  <a:lnTo>
                    <a:pt x="53466" y="167639"/>
                  </a:lnTo>
                  <a:lnTo>
                    <a:pt x="55625" y="160782"/>
                  </a:lnTo>
                  <a:lnTo>
                    <a:pt x="46079" y="156594"/>
                  </a:lnTo>
                  <a:lnTo>
                    <a:pt x="37830" y="150717"/>
                  </a:lnTo>
                  <a:lnTo>
                    <a:pt x="17843" y="111220"/>
                  </a:lnTo>
                  <a:lnTo>
                    <a:pt x="15366" y="82930"/>
                  </a:lnTo>
                  <a:lnTo>
                    <a:pt x="15986" y="68673"/>
                  </a:lnTo>
                  <a:lnTo>
                    <a:pt x="30894" y="24306"/>
                  </a:lnTo>
                  <a:lnTo>
                    <a:pt x="55879" y="6858"/>
                  </a:lnTo>
                  <a:lnTo>
                    <a:pt x="534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495925" y="153352"/>
            <a:ext cx="4762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971925" y="2428875"/>
            <a:ext cx="1085850" cy="314325"/>
            <a:chOff x="3971925" y="2428875"/>
            <a:chExt cx="1085850" cy="314325"/>
          </a:xfrm>
        </p:grpSpPr>
        <p:sp>
          <p:nvSpPr>
            <p:cNvPr id="25" name="object 25"/>
            <p:cNvSpPr/>
            <p:nvPr/>
          </p:nvSpPr>
          <p:spPr>
            <a:xfrm>
              <a:off x="3971925" y="2428875"/>
              <a:ext cx="1085850" cy="314325"/>
            </a:xfrm>
            <a:custGeom>
              <a:avLst/>
              <a:gdLst/>
              <a:ahLst/>
              <a:cxnLst/>
              <a:rect l="l" t="t" r="r" b="b"/>
              <a:pathLst>
                <a:path w="1085850" h="314325">
                  <a:moveTo>
                    <a:pt x="108585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085850" y="314325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347083" y="2507360"/>
              <a:ext cx="415290" cy="167640"/>
            </a:xfrm>
            <a:custGeom>
              <a:avLst/>
              <a:gdLst/>
              <a:ahLst/>
              <a:cxnLst/>
              <a:rect l="l" t="t" r="r" b="b"/>
              <a:pathLst>
                <a:path w="415289" h="167639">
                  <a:moveTo>
                    <a:pt x="361314" y="0"/>
                  </a:moveTo>
                  <a:lnTo>
                    <a:pt x="359028" y="6731"/>
                  </a:lnTo>
                  <a:lnTo>
                    <a:pt x="368722" y="10967"/>
                  </a:lnTo>
                  <a:lnTo>
                    <a:pt x="377047" y="16811"/>
                  </a:lnTo>
                  <a:lnTo>
                    <a:pt x="397065" y="55578"/>
                  </a:lnTo>
                  <a:lnTo>
                    <a:pt x="399541" y="82931"/>
                  </a:lnTo>
                  <a:lnTo>
                    <a:pt x="398922" y="97692"/>
                  </a:lnTo>
                  <a:lnTo>
                    <a:pt x="383964" y="143101"/>
                  </a:lnTo>
                  <a:lnTo>
                    <a:pt x="359282" y="160781"/>
                  </a:lnTo>
                  <a:lnTo>
                    <a:pt x="361314" y="167512"/>
                  </a:lnTo>
                  <a:lnTo>
                    <a:pt x="401065" y="138302"/>
                  </a:lnTo>
                  <a:lnTo>
                    <a:pt x="413924" y="99226"/>
                  </a:lnTo>
                  <a:lnTo>
                    <a:pt x="414781" y="83819"/>
                  </a:lnTo>
                  <a:lnTo>
                    <a:pt x="413922" y="68413"/>
                  </a:lnTo>
                  <a:lnTo>
                    <a:pt x="400938" y="29337"/>
                  </a:lnTo>
                  <a:lnTo>
                    <a:pt x="373506" y="4333"/>
                  </a:lnTo>
                  <a:lnTo>
                    <a:pt x="361314" y="0"/>
                  </a:lnTo>
                  <a:close/>
                </a:path>
                <a:path w="415289" h="167639">
                  <a:moveTo>
                    <a:pt x="53466" y="0"/>
                  </a:moveTo>
                  <a:lnTo>
                    <a:pt x="13842" y="29337"/>
                  </a:lnTo>
                  <a:lnTo>
                    <a:pt x="877" y="68413"/>
                  </a:lnTo>
                  <a:lnTo>
                    <a:pt x="0" y="83819"/>
                  </a:lnTo>
                  <a:lnTo>
                    <a:pt x="859" y="99226"/>
                  </a:lnTo>
                  <a:lnTo>
                    <a:pt x="13842" y="138302"/>
                  </a:lnTo>
                  <a:lnTo>
                    <a:pt x="53466" y="167512"/>
                  </a:lnTo>
                  <a:lnTo>
                    <a:pt x="55625" y="160781"/>
                  </a:lnTo>
                  <a:lnTo>
                    <a:pt x="46079" y="156539"/>
                  </a:lnTo>
                  <a:lnTo>
                    <a:pt x="37830" y="150653"/>
                  </a:lnTo>
                  <a:lnTo>
                    <a:pt x="17843" y="111109"/>
                  </a:lnTo>
                  <a:lnTo>
                    <a:pt x="15366" y="82931"/>
                  </a:lnTo>
                  <a:lnTo>
                    <a:pt x="15986" y="68617"/>
                  </a:lnTo>
                  <a:lnTo>
                    <a:pt x="30912" y="24251"/>
                  </a:lnTo>
                  <a:lnTo>
                    <a:pt x="55879" y="6731"/>
                  </a:lnTo>
                  <a:lnTo>
                    <a:pt x="534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971925" y="2455481"/>
            <a:ext cx="10858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25"/>
              </a:spcBef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57EDA-6884-84EE-E9C6-AF2E4D1EA13E}"/>
              </a:ext>
            </a:extLst>
          </p:cNvPr>
          <p:cNvSpPr txBox="1"/>
          <p:nvPr/>
        </p:nvSpPr>
        <p:spPr>
          <a:xfrm>
            <a:off x="3301649" y="87820"/>
            <a:ext cx="6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97122" y="441579"/>
            <a:ext cx="4770427" cy="3968496"/>
            <a:chOff x="2297122" y="441579"/>
            <a:chExt cx="4770427" cy="396849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7122" y="441579"/>
              <a:ext cx="4770427" cy="39684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47083" y="2507361"/>
              <a:ext cx="415290" cy="167640"/>
            </a:xfrm>
            <a:custGeom>
              <a:avLst/>
              <a:gdLst/>
              <a:ahLst/>
              <a:cxnLst/>
              <a:rect l="l" t="t" r="r" b="b"/>
              <a:pathLst>
                <a:path w="415289" h="167639">
                  <a:moveTo>
                    <a:pt x="361314" y="0"/>
                  </a:moveTo>
                  <a:lnTo>
                    <a:pt x="359028" y="6731"/>
                  </a:lnTo>
                  <a:lnTo>
                    <a:pt x="368722" y="10967"/>
                  </a:lnTo>
                  <a:lnTo>
                    <a:pt x="377047" y="16811"/>
                  </a:lnTo>
                  <a:lnTo>
                    <a:pt x="397065" y="55578"/>
                  </a:lnTo>
                  <a:lnTo>
                    <a:pt x="399541" y="82931"/>
                  </a:lnTo>
                  <a:lnTo>
                    <a:pt x="398922" y="97692"/>
                  </a:lnTo>
                  <a:lnTo>
                    <a:pt x="383964" y="143101"/>
                  </a:lnTo>
                  <a:lnTo>
                    <a:pt x="359282" y="160781"/>
                  </a:lnTo>
                  <a:lnTo>
                    <a:pt x="361314" y="167512"/>
                  </a:lnTo>
                  <a:lnTo>
                    <a:pt x="401065" y="138302"/>
                  </a:lnTo>
                  <a:lnTo>
                    <a:pt x="413924" y="99226"/>
                  </a:lnTo>
                  <a:lnTo>
                    <a:pt x="414781" y="83819"/>
                  </a:lnTo>
                  <a:lnTo>
                    <a:pt x="413922" y="68413"/>
                  </a:lnTo>
                  <a:lnTo>
                    <a:pt x="400938" y="29337"/>
                  </a:lnTo>
                  <a:lnTo>
                    <a:pt x="373506" y="4333"/>
                  </a:lnTo>
                  <a:lnTo>
                    <a:pt x="361314" y="0"/>
                  </a:lnTo>
                  <a:close/>
                </a:path>
                <a:path w="415289" h="167639">
                  <a:moveTo>
                    <a:pt x="53466" y="0"/>
                  </a:moveTo>
                  <a:lnTo>
                    <a:pt x="13842" y="29337"/>
                  </a:lnTo>
                  <a:lnTo>
                    <a:pt x="877" y="68413"/>
                  </a:lnTo>
                  <a:lnTo>
                    <a:pt x="0" y="83819"/>
                  </a:lnTo>
                  <a:lnTo>
                    <a:pt x="859" y="99226"/>
                  </a:lnTo>
                  <a:lnTo>
                    <a:pt x="13842" y="138302"/>
                  </a:lnTo>
                  <a:lnTo>
                    <a:pt x="53466" y="167512"/>
                  </a:lnTo>
                  <a:lnTo>
                    <a:pt x="55625" y="160781"/>
                  </a:lnTo>
                  <a:lnTo>
                    <a:pt x="46079" y="156539"/>
                  </a:lnTo>
                  <a:lnTo>
                    <a:pt x="37830" y="150653"/>
                  </a:lnTo>
                  <a:lnTo>
                    <a:pt x="17843" y="111109"/>
                  </a:lnTo>
                  <a:lnTo>
                    <a:pt x="15366" y="82931"/>
                  </a:lnTo>
                  <a:lnTo>
                    <a:pt x="15986" y="68617"/>
                  </a:lnTo>
                  <a:lnTo>
                    <a:pt x="30912" y="24251"/>
                  </a:lnTo>
                  <a:lnTo>
                    <a:pt x="55879" y="6731"/>
                  </a:lnTo>
                  <a:lnTo>
                    <a:pt x="534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233927" y="208788"/>
            <a:ext cx="434340" cy="167640"/>
          </a:xfrm>
          <a:custGeom>
            <a:avLst/>
            <a:gdLst/>
            <a:ahLst/>
            <a:cxnLst/>
            <a:rect l="l" t="t" r="r" b="b"/>
            <a:pathLst>
              <a:path w="434339" h="167640">
                <a:moveTo>
                  <a:pt x="380364" y="0"/>
                </a:moveTo>
                <a:lnTo>
                  <a:pt x="378079" y="6858"/>
                </a:lnTo>
                <a:lnTo>
                  <a:pt x="387772" y="11076"/>
                </a:lnTo>
                <a:lnTo>
                  <a:pt x="396097" y="16890"/>
                </a:lnTo>
                <a:lnTo>
                  <a:pt x="416115" y="55705"/>
                </a:lnTo>
                <a:lnTo>
                  <a:pt x="418592" y="83058"/>
                </a:lnTo>
                <a:lnTo>
                  <a:pt x="417972" y="97819"/>
                </a:lnTo>
                <a:lnTo>
                  <a:pt x="403014" y="143228"/>
                </a:lnTo>
                <a:lnTo>
                  <a:pt x="378333" y="160909"/>
                </a:lnTo>
                <a:lnTo>
                  <a:pt x="380364" y="167639"/>
                </a:lnTo>
                <a:lnTo>
                  <a:pt x="420116" y="138429"/>
                </a:lnTo>
                <a:lnTo>
                  <a:pt x="432974" y="99353"/>
                </a:lnTo>
                <a:lnTo>
                  <a:pt x="433832" y="83947"/>
                </a:lnTo>
                <a:lnTo>
                  <a:pt x="432972" y="68540"/>
                </a:lnTo>
                <a:lnTo>
                  <a:pt x="419988" y="29463"/>
                </a:lnTo>
                <a:lnTo>
                  <a:pt x="392557" y="4407"/>
                </a:lnTo>
                <a:lnTo>
                  <a:pt x="380364" y="0"/>
                </a:lnTo>
                <a:close/>
              </a:path>
              <a:path w="434339" h="167640">
                <a:moveTo>
                  <a:pt x="53467" y="0"/>
                </a:moveTo>
                <a:lnTo>
                  <a:pt x="13843" y="29463"/>
                </a:lnTo>
                <a:lnTo>
                  <a:pt x="877" y="68540"/>
                </a:lnTo>
                <a:lnTo>
                  <a:pt x="0" y="83947"/>
                </a:lnTo>
                <a:lnTo>
                  <a:pt x="877" y="99353"/>
                </a:lnTo>
                <a:lnTo>
                  <a:pt x="13843" y="138429"/>
                </a:lnTo>
                <a:lnTo>
                  <a:pt x="53467" y="167639"/>
                </a:lnTo>
                <a:lnTo>
                  <a:pt x="55625" y="160909"/>
                </a:lnTo>
                <a:lnTo>
                  <a:pt x="46079" y="156666"/>
                </a:lnTo>
                <a:lnTo>
                  <a:pt x="37830" y="150780"/>
                </a:lnTo>
                <a:lnTo>
                  <a:pt x="17843" y="111236"/>
                </a:lnTo>
                <a:lnTo>
                  <a:pt x="15367" y="83058"/>
                </a:lnTo>
                <a:lnTo>
                  <a:pt x="15986" y="68744"/>
                </a:lnTo>
                <a:lnTo>
                  <a:pt x="30912" y="24324"/>
                </a:lnTo>
                <a:lnTo>
                  <a:pt x="55880" y="6858"/>
                </a:lnTo>
                <a:lnTo>
                  <a:pt x="53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87726" y="152717"/>
            <a:ext cx="767715" cy="2584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400" i="1" spc="60" dirty="0" err="1">
                <a:latin typeface="Cambria Math"/>
                <a:cs typeface="Cambria Math"/>
              </a:rPr>
              <a:t>f</a:t>
            </a:r>
            <a:r>
              <a:rPr sz="1575" i="1" spc="89" baseline="-15873" dirty="0" err="1">
                <a:latin typeface="Cambria Math"/>
                <a:cs typeface="Cambria Math"/>
              </a:rPr>
              <a:t>w,b</a:t>
            </a:r>
            <a:r>
              <a:rPr sz="1575" i="1" spc="600" baseline="-15873" dirty="0">
                <a:latin typeface="Cambria Math"/>
                <a:cs typeface="Cambria Math"/>
              </a:rPr>
              <a:t> 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94858" y="209550"/>
            <a:ext cx="415290" cy="167640"/>
          </a:xfrm>
          <a:custGeom>
            <a:avLst/>
            <a:gdLst/>
            <a:ahLst/>
            <a:cxnLst/>
            <a:rect l="l" t="t" r="r" b="b"/>
            <a:pathLst>
              <a:path w="415289" h="167640">
                <a:moveTo>
                  <a:pt x="361314" y="0"/>
                </a:moveTo>
                <a:lnTo>
                  <a:pt x="358901" y="6858"/>
                </a:lnTo>
                <a:lnTo>
                  <a:pt x="368615" y="11023"/>
                </a:lnTo>
                <a:lnTo>
                  <a:pt x="376983" y="16843"/>
                </a:lnTo>
                <a:lnTo>
                  <a:pt x="397065" y="55641"/>
                </a:lnTo>
                <a:lnTo>
                  <a:pt x="399541" y="82930"/>
                </a:lnTo>
                <a:lnTo>
                  <a:pt x="398920" y="97766"/>
                </a:lnTo>
                <a:lnTo>
                  <a:pt x="383909" y="143172"/>
                </a:lnTo>
                <a:lnTo>
                  <a:pt x="359155" y="160782"/>
                </a:lnTo>
                <a:lnTo>
                  <a:pt x="361314" y="167639"/>
                </a:lnTo>
                <a:lnTo>
                  <a:pt x="401065" y="138302"/>
                </a:lnTo>
                <a:lnTo>
                  <a:pt x="413924" y="99226"/>
                </a:lnTo>
                <a:lnTo>
                  <a:pt x="414781" y="83820"/>
                </a:lnTo>
                <a:lnTo>
                  <a:pt x="413922" y="68484"/>
                </a:lnTo>
                <a:lnTo>
                  <a:pt x="400938" y="29337"/>
                </a:lnTo>
                <a:lnTo>
                  <a:pt x="373506" y="4405"/>
                </a:lnTo>
                <a:lnTo>
                  <a:pt x="361314" y="0"/>
                </a:lnTo>
                <a:close/>
              </a:path>
              <a:path w="415289" h="167640">
                <a:moveTo>
                  <a:pt x="53466" y="0"/>
                </a:moveTo>
                <a:lnTo>
                  <a:pt x="13842" y="29337"/>
                </a:lnTo>
                <a:lnTo>
                  <a:pt x="859" y="68484"/>
                </a:lnTo>
                <a:lnTo>
                  <a:pt x="0" y="83820"/>
                </a:lnTo>
                <a:lnTo>
                  <a:pt x="859" y="99226"/>
                </a:lnTo>
                <a:lnTo>
                  <a:pt x="13842" y="138302"/>
                </a:lnTo>
                <a:lnTo>
                  <a:pt x="53466" y="167639"/>
                </a:lnTo>
                <a:lnTo>
                  <a:pt x="55625" y="160782"/>
                </a:lnTo>
                <a:lnTo>
                  <a:pt x="46079" y="156594"/>
                </a:lnTo>
                <a:lnTo>
                  <a:pt x="37830" y="150717"/>
                </a:lnTo>
                <a:lnTo>
                  <a:pt x="17843" y="111220"/>
                </a:lnTo>
                <a:lnTo>
                  <a:pt x="15366" y="82930"/>
                </a:lnTo>
                <a:lnTo>
                  <a:pt x="15986" y="68673"/>
                </a:lnTo>
                <a:lnTo>
                  <a:pt x="30894" y="24306"/>
                </a:lnTo>
                <a:lnTo>
                  <a:pt x="55879" y="6858"/>
                </a:lnTo>
                <a:lnTo>
                  <a:pt x="53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95925" y="153352"/>
            <a:ext cx="4762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46879" y="2455481"/>
            <a:ext cx="4762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AE267-BEA6-BEF4-50F6-7F66FEF90784}"/>
              </a:ext>
            </a:extLst>
          </p:cNvPr>
          <p:cNvSpPr txBox="1"/>
          <p:nvPr/>
        </p:nvSpPr>
        <p:spPr>
          <a:xfrm>
            <a:off x="3271583" y="97253"/>
            <a:ext cx="6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7122" y="441579"/>
            <a:ext cx="4770427" cy="39684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25826" y="205694"/>
            <a:ext cx="691515" cy="208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400" i="1" spc="60">
                <a:latin typeface="Cambria Math"/>
                <a:cs typeface="Cambria Math"/>
              </a:rPr>
              <a:t>f</a:t>
            </a:r>
            <a:r>
              <a:rPr sz="1575" i="1" spc="89" baseline="-15873">
                <a:latin typeface="Cambria Math"/>
                <a:cs typeface="Cambria Math"/>
              </a:rPr>
              <a:t>w,b</a:t>
            </a:r>
            <a:r>
              <a:rPr sz="1575" i="1" spc="600" baseline="-15873">
                <a:latin typeface="Cambria Math"/>
                <a:cs typeface="Cambria Math"/>
              </a:rPr>
              <a:t> </a:t>
            </a:r>
            <a:r>
              <a:rPr sz="1400" i="1" spc="85">
                <a:latin typeface="Cambria Math"/>
                <a:cs typeface="Cambria Math"/>
              </a:rPr>
              <a:t>siie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625" y="206329"/>
            <a:ext cx="450850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9579" y="2508458"/>
            <a:ext cx="450850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83154" y="2465641"/>
            <a:ext cx="829944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950">
                <a:latin typeface="Verdana"/>
                <a:cs typeface="Verdana"/>
              </a:rPr>
              <a:t>size</a:t>
            </a:r>
            <a:r>
              <a:rPr sz="950" spc="50">
                <a:latin typeface="Verdana"/>
                <a:cs typeface="Verdana"/>
              </a:rPr>
              <a:t> </a:t>
            </a:r>
            <a:r>
              <a:rPr sz="950">
                <a:latin typeface="Verdana"/>
                <a:cs typeface="Verdana"/>
              </a:rPr>
              <a:t>in</a:t>
            </a:r>
            <a:r>
              <a:rPr sz="950" spc="95">
                <a:latin typeface="Verdana"/>
                <a:cs typeface="Verdana"/>
              </a:rPr>
              <a:t> </a:t>
            </a:r>
            <a:r>
              <a:rPr sz="950" spc="-10">
                <a:latin typeface="Verdana"/>
                <a:cs typeface="Verdana"/>
              </a:rPr>
              <a:t>feet</a:t>
            </a:r>
            <a:r>
              <a:rPr sz="975" spc="-15" baseline="25641">
                <a:latin typeface="Cambria Math"/>
                <a:cs typeface="Cambria Math"/>
              </a:rPr>
              <a:t>2</a:t>
            </a:r>
            <a:endParaRPr sz="975" baseline="25641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3980" y="1257300"/>
            <a:ext cx="48450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25">
                <a:latin typeface="Verdana"/>
                <a:cs typeface="Verdana"/>
              </a:rPr>
              <a:t>pric</a:t>
            </a:r>
            <a:r>
              <a:rPr sz="950" spc="-235">
                <a:latin typeface="Verdana"/>
                <a:cs typeface="Verdana"/>
              </a:rPr>
              <a:t> </a:t>
            </a:r>
            <a:r>
              <a:rPr sz="950">
                <a:latin typeface="Verdana"/>
                <a:cs typeface="Verdana"/>
              </a:rPr>
              <a:t>e</a:t>
            </a:r>
            <a:r>
              <a:rPr sz="950" spc="95">
                <a:latin typeface="Verdana"/>
                <a:cs typeface="Verdana"/>
              </a:rPr>
              <a:t> </a:t>
            </a:r>
            <a:r>
              <a:rPr sz="950" spc="-25">
                <a:latin typeface="Verdana"/>
                <a:cs typeface="Verdana"/>
              </a:rPr>
              <a:t>in</a:t>
            </a:r>
            <a:endParaRPr sz="95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60"/>
              </a:spcBef>
            </a:pPr>
            <a:r>
              <a:rPr sz="950" spc="-10">
                <a:latin typeface="Verdana"/>
                <a:cs typeface="Verdana"/>
              </a:rPr>
              <a:t>$</a:t>
            </a:r>
            <a:r>
              <a:rPr sz="950" spc="-10">
                <a:latin typeface="Cambria Math"/>
                <a:cs typeface="Cambria Math"/>
              </a:rPr>
              <a:t>1000</a:t>
            </a:r>
            <a:r>
              <a:rPr sz="950" spc="-10">
                <a:latin typeface="Verdana"/>
                <a:cs typeface="Verdana"/>
              </a:rPr>
              <a:t>'5</a:t>
            </a:r>
            <a:endParaRPr sz="95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52725" y="133350"/>
            <a:ext cx="1085850" cy="314325"/>
            <a:chOff x="2752725" y="133350"/>
            <a:chExt cx="1085850" cy="314325"/>
          </a:xfrm>
        </p:grpSpPr>
        <p:sp>
          <p:nvSpPr>
            <p:cNvPr id="9" name="object 9"/>
            <p:cNvSpPr/>
            <p:nvPr/>
          </p:nvSpPr>
          <p:spPr>
            <a:xfrm>
              <a:off x="2752725" y="133350"/>
              <a:ext cx="1085850" cy="314325"/>
            </a:xfrm>
            <a:custGeom>
              <a:avLst/>
              <a:gdLst/>
              <a:ahLst/>
              <a:cxnLst/>
              <a:rect l="l" t="t" r="r" b="b"/>
              <a:pathLst>
                <a:path w="1085850" h="314325">
                  <a:moveTo>
                    <a:pt x="108585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085850" y="314325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33927" y="208788"/>
              <a:ext cx="434340" cy="167640"/>
            </a:xfrm>
            <a:custGeom>
              <a:avLst/>
              <a:gdLst/>
              <a:ahLst/>
              <a:cxnLst/>
              <a:rect l="l" t="t" r="r" b="b"/>
              <a:pathLst>
                <a:path w="434339" h="167640">
                  <a:moveTo>
                    <a:pt x="380364" y="0"/>
                  </a:moveTo>
                  <a:lnTo>
                    <a:pt x="378079" y="6858"/>
                  </a:lnTo>
                  <a:lnTo>
                    <a:pt x="387772" y="11076"/>
                  </a:lnTo>
                  <a:lnTo>
                    <a:pt x="396097" y="16890"/>
                  </a:lnTo>
                  <a:lnTo>
                    <a:pt x="416115" y="55705"/>
                  </a:lnTo>
                  <a:lnTo>
                    <a:pt x="418592" y="83058"/>
                  </a:lnTo>
                  <a:lnTo>
                    <a:pt x="417972" y="97819"/>
                  </a:lnTo>
                  <a:lnTo>
                    <a:pt x="403014" y="143228"/>
                  </a:lnTo>
                  <a:lnTo>
                    <a:pt x="378333" y="160909"/>
                  </a:lnTo>
                  <a:lnTo>
                    <a:pt x="380364" y="167639"/>
                  </a:lnTo>
                  <a:lnTo>
                    <a:pt x="420116" y="138429"/>
                  </a:lnTo>
                  <a:lnTo>
                    <a:pt x="432974" y="99353"/>
                  </a:lnTo>
                  <a:lnTo>
                    <a:pt x="433832" y="83947"/>
                  </a:lnTo>
                  <a:lnTo>
                    <a:pt x="432972" y="68540"/>
                  </a:lnTo>
                  <a:lnTo>
                    <a:pt x="419988" y="29463"/>
                  </a:lnTo>
                  <a:lnTo>
                    <a:pt x="392557" y="4407"/>
                  </a:lnTo>
                  <a:lnTo>
                    <a:pt x="380364" y="0"/>
                  </a:lnTo>
                  <a:close/>
                </a:path>
                <a:path w="434339" h="167640">
                  <a:moveTo>
                    <a:pt x="53467" y="0"/>
                  </a:moveTo>
                  <a:lnTo>
                    <a:pt x="13843" y="29463"/>
                  </a:lnTo>
                  <a:lnTo>
                    <a:pt x="877" y="68540"/>
                  </a:lnTo>
                  <a:lnTo>
                    <a:pt x="0" y="83947"/>
                  </a:lnTo>
                  <a:lnTo>
                    <a:pt x="877" y="99353"/>
                  </a:lnTo>
                  <a:lnTo>
                    <a:pt x="13843" y="138429"/>
                  </a:lnTo>
                  <a:lnTo>
                    <a:pt x="53467" y="167639"/>
                  </a:lnTo>
                  <a:lnTo>
                    <a:pt x="55625" y="160909"/>
                  </a:lnTo>
                  <a:lnTo>
                    <a:pt x="46079" y="156666"/>
                  </a:lnTo>
                  <a:lnTo>
                    <a:pt x="37830" y="150780"/>
                  </a:lnTo>
                  <a:lnTo>
                    <a:pt x="17843" y="111236"/>
                  </a:lnTo>
                  <a:lnTo>
                    <a:pt x="15367" y="83058"/>
                  </a:lnTo>
                  <a:lnTo>
                    <a:pt x="15986" y="68744"/>
                  </a:lnTo>
                  <a:lnTo>
                    <a:pt x="30912" y="24324"/>
                  </a:lnTo>
                  <a:lnTo>
                    <a:pt x="55880" y="6858"/>
                  </a:lnTo>
                  <a:lnTo>
                    <a:pt x="534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887726" y="152717"/>
            <a:ext cx="76771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400" i="1" spc="60">
                <a:latin typeface="Cambria Math"/>
                <a:cs typeface="Cambria Math"/>
              </a:rPr>
              <a:t>f</a:t>
            </a:r>
            <a:r>
              <a:rPr sz="1575" i="1" spc="89" baseline="-15873">
                <a:latin typeface="Cambria Math"/>
                <a:cs typeface="Cambria Math"/>
              </a:rPr>
              <a:t>w,b</a:t>
            </a:r>
            <a:r>
              <a:rPr sz="1575" i="1" spc="600" baseline="-15873">
                <a:latin typeface="Cambria Math"/>
                <a:cs typeface="Cambria Math"/>
              </a:rPr>
              <a:t> </a:t>
            </a:r>
            <a:r>
              <a:rPr sz="1400" i="1" spc="85">
                <a:latin typeface="Cambria Math"/>
                <a:cs typeface="Cambria Math"/>
              </a:rPr>
              <a:t>siie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219700" y="133350"/>
            <a:ext cx="1085850" cy="314325"/>
            <a:chOff x="5219700" y="133350"/>
            <a:chExt cx="1085850" cy="314325"/>
          </a:xfrm>
        </p:grpSpPr>
        <p:sp>
          <p:nvSpPr>
            <p:cNvPr id="13" name="object 13"/>
            <p:cNvSpPr/>
            <p:nvPr/>
          </p:nvSpPr>
          <p:spPr>
            <a:xfrm>
              <a:off x="5219700" y="133350"/>
              <a:ext cx="1085850" cy="314325"/>
            </a:xfrm>
            <a:custGeom>
              <a:avLst/>
              <a:gdLst/>
              <a:ahLst/>
              <a:cxnLst/>
              <a:rect l="l" t="t" r="r" b="b"/>
              <a:pathLst>
                <a:path w="1085850" h="314325">
                  <a:moveTo>
                    <a:pt x="108585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085850" y="314325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94858" y="209550"/>
              <a:ext cx="415290" cy="167640"/>
            </a:xfrm>
            <a:custGeom>
              <a:avLst/>
              <a:gdLst/>
              <a:ahLst/>
              <a:cxnLst/>
              <a:rect l="l" t="t" r="r" b="b"/>
              <a:pathLst>
                <a:path w="415289" h="167640">
                  <a:moveTo>
                    <a:pt x="361314" y="0"/>
                  </a:moveTo>
                  <a:lnTo>
                    <a:pt x="358901" y="6858"/>
                  </a:lnTo>
                  <a:lnTo>
                    <a:pt x="368615" y="11023"/>
                  </a:lnTo>
                  <a:lnTo>
                    <a:pt x="376983" y="16843"/>
                  </a:lnTo>
                  <a:lnTo>
                    <a:pt x="397065" y="55641"/>
                  </a:lnTo>
                  <a:lnTo>
                    <a:pt x="399541" y="82930"/>
                  </a:lnTo>
                  <a:lnTo>
                    <a:pt x="398920" y="97766"/>
                  </a:lnTo>
                  <a:lnTo>
                    <a:pt x="383909" y="143172"/>
                  </a:lnTo>
                  <a:lnTo>
                    <a:pt x="359155" y="160782"/>
                  </a:lnTo>
                  <a:lnTo>
                    <a:pt x="361314" y="167639"/>
                  </a:lnTo>
                  <a:lnTo>
                    <a:pt x="401065" y="138302"/>
                  </a:lnTo>
                  <a:lnTo>
                    <a:pt x="413924" y="99226"/>
                  </a:lnTo>
                  <a:lnTo>
                    <a:pt x="414781" y="83820"/>
                  </a:lnTo>
                  <a:lnTo>
                    <a:pt x="413922" y="68484"/>
                  </a:lnTo>
                  <a:lnTo>
                    <a:pt x="400938" y="29337"/>
                  </a:lnTo>
                  <a:lnTo>
                    <a:pt x="373506" y="4405"/>
                  </a:lnTo>
                  <a:lnTo>
                    <a:pt x="361314" y="0"/>
                  </a:lnTo>
                  <a:close/>
                </a:path>
                <a:path w="415289" h="167640">
                  <a:moveTo>
                    <a:pt x="53466" y="0"/>
                  </a:moveTo>
                  <a:lnTo>
                    <a:pt x="13842" y="29337"/>
                  </a:lnTo>
                  <a:lnTo>
                    <a:pt x="859" y="68484"/>
                  </a:lnTo>
                  <a:lnTo>
                    <a:pt x="0" y="83820"/>
                  </a:lnTo>
                  <a:lnTo>
                    <a:pt x="859" y="99226"/>
                  </a:lnTo>
                  <a:lnTo>
                    <a:pt x="13842" y="138302"/>
                  </a:lnTo>
                  <a:lnTo>
                    <a:pt x="53466" y="167639"/>
                  </a:lnTo>
                  <a:lnTo>
                    <a:pt x="55625" y="160782"/>
                  </a:lnTo>
                  <a:lnTo>
                    <a:pt x="46079" y="156594"/>
                  </a:lnTo>
                  <a:lnTo>
                    <a:pt x="37830" y="150717"/>
                  </a:lnTo>
                  <a:lnTo>
                    <a:pt x="17843" y="111220"/>
                  </a:lnTo>
                  <a:lnTo>
                    <a:pt x="15366" y="82930"/>
                  </a:lnTo>
                  <a:lnTo>
                    <a:pt x="15986" y="68673"/>
                  </a:lnTo>
                  <a:lnTo>
                    <a:pt x="30894" y="24306"/>
                  </a:lnTo>
                  <a:lnTo>
                    <a:pt x="55879" y="6858"/>
                  </a:lnTo>
                  <a:lnTo>
                    <a:pt x="534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95925" y="153352"/>
            <a:ext cx="4762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971925" y="2428875"/>
            <a:ext cx="1085850" cy="314325"/>
            <a:chOff x="3971925" y="2428875"/>
            <a:chExt cx="1085850" cy="314325"/>
          </a:xfrm>
        </p:grpSpPr>
        <p:sp>
          <p:nvSpPr>
            <p:cNvPr id="17" name="object 17"/>
            <p:cNvSpPr/>
            <p:nvPr/>
          </p:nvSpPr>
          <p:spPr>
            <a:xfrm>
              <a:off x="3971925" y="2428875"/>
              <a:ext cx="1085850" cy="314325"/>
            </a:xfrm>
            <a:custGeom>
              <a:avLst/>
              <a:gdLst/>
              <a:ahLst/>
              <a:cxnLst/>
              <a:rect l="l" t="t" r="r" b="b"/>
              <a:pathLst>
                <a:path w="1085850" h="314325">
                  <a:moveTo>
                    <a:pt x="108585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085850" y="314325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47083" y="2507360"/>
              <a:ext cx="415290" cy="167640"/>
            </a:xfrm>
            <a:custGeom>
              <a:avLst/>
              <a:gdLst/>
              <a:ahLst/>
              <a:cxnLst/>
              <a:rect l="l" t="t" r="r" b="b"/>
              <a:pathLst>
                <a:path w="415289" h="167639">
                  <a:moveTo>
                    <a:pt x="361314" y="0"/>
                  </a:moveTo>
                  <a:lnTo>
                    <a:pt x="359028" y="6731"/>
                  </a:lnTo>
                  <a:lnTo>
                    <a:pt x="368722" y="10967"/>
                  </a:lnTo>
                  <a:lnTo>
                    <a:pt x="377047" y="16811"/>
                  </a:lnTo>
                  <a:lnTo>
                    <a:pt x="397065" y="55578"/>
                  </a:lnTo>
                  <a:lnTo>
                    <a:pt x="399541" y="82931"/>
                  </a:lnTo>
                  <a:lnTo>
                    <a:pt x="398922" y="97692"/>
                  </a:lnTo>
                  <a:lnTo>
                    <a:pt x="383964" y="143101"/>
                  </a:lnTo>
                  <a:lnTo>
                    <a:pt x="359282" y="160781"/>
                  </a:lnTo>
                  <a:lnTo>
                    <a:pt x="361314" y="167512"/>
                  </a:lnTo>
                  <a:lnTo>
                    <a:pt x="401065" y="138302"/>
                  </a:lnTo>
                  <a:lnTo>
                    <a:pt x="413924" y="99226"/>
                  </a:lnTo>
                  <a:lnTo>
                    <a:pt x="414781" y="83819"/>
                  </a:lnTo>
                  <a:lnTo>
                    <a:pt x="413922" y="68413"/>
                  </a:lnTo>
                  <a:lnTo>
                    <a:pt x="400938" y="29337"/>
                  </a:lnTo>
                  <a:lnTo>
                    <a:pt x="373506" y="4333"/>
                  </a:lnTo>
                  <a:lnTo>
                    <a:pt x="361314" y="0"/>
                  </a:lnTo>
                  <a:close/>
                </a:path>
                <a:path w="415289" h="167639">
                  <a:moveTo>
                    <a:pt x="53466" y="0"/>
                  </a:moveTo>
                  <a:lnTo>
                    <a:pt x="13842" y="29337"/>
                  </a:lnTo>
                  <a:lnTo>
                    <a:pt x="877" y="68413"/>
                  </a:lnTo>
                  <a:lnTo>
                    <a:pt x="0" y="83819"/>
                  </a:lnTo>
                  <a:lnTo>
                    <a:pt x="859" y="99226"/>
                  </a:lnTo>
                  <a:lnTo>
                    <a:pt x="13842" y="138302"/>
                  </a:lnTo>
                  <a:lnTo>
                    <a:pt x="53466" y="167512"/>
                  </a:lnTo>
                  <a:lnTo>
                    <a:pt x="55625" y="160781"/>
                  </a:lnTo>
                  <a:lnTo>
                    <a:pt x="46079" y="156539"/>
                  </a:lnTo>
                  <a:lnTo>
                    <a:pt x="37830" y="150653"/>
                  </a:lnTo>
                  <a:lnTo>
                    <a:pt x="17843" y="111109"/>
                  </a:lnTo>
                  <a:lnTo>
                    <a:pt x="15366" y="82931"/>
                  </a:lnTo>
                  <a:lnTo>
                    <a:pt x="15986" y="68617"/>
                  </a:lnTo>
                  <a:lnTo>
                    <a:pt x="30912" y="24251"/>
                  </a:lnTo>
                  <a:lnTo>
                    <a:pt x="55879" y="6731"/>
                  </a:lnTo>
                  <a:lnTo>
                    <a:pt x="534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971925" y="2428875"/>
            <a:ext cx="1085850" cy="31432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335"/>
              </a:spcBef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7122" y="441579"/>
            <a:ext cx="4770427" cy="39684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83154" y="2465641"/>
            <a:ext cx="829944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950">
                <a:latin typeface="Verdana"/>
                <a:cs typeface="Verdana"/>
              </a:rPr>
              <a:t>size</a:t>
            </a:r>
            <a:r>
              <a:rPr sz="950" spc="50">
                <a:latin typeface="Verdana"/>
                <a:cs typeface="Verdana"/>
              </a:rPr>
              <a:t> </a:t>
            </a:r>
            <a:r>
              <a:rPr sz="950">
                <a:latin typeface="Verdana"/>
                <a:cs typeface="Verdana"/>
              </a:rPr>
              <a:t>in</a:t>
            </a:r>
            <a:r>
              <a:rPr sz="950" spc="95">
                <a:latin typeface="Verdana"/>
                <a:cs typeface="Verdana"/>
              </a:rPr>
              <a:t> </a:t>
            </a:r>
            <a:r>
              <a:rPr sz="950" spc="-10">
                <a:latin typeface="Verdana"/>
                <a:cs typeface="Verdana"/>
              </a:rPr>
              <a:t>feet</a:t>
            </a:r>
            <a:r>
              <a:rPr sz="975" spc="-15" baseline="25641">
                <a:latin typeface="Cambria Math"/>
                <a:cs typeface="Cambria Math"/>
              </a:rPr>
              <a:t>2</a:t>
            </a:r>
            <a:endParaRPr sz="975" baseline="25641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3980" y="1257300"/>
            <a:ext cx="48450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25">
                <a:latin typeface="Verdana"/>
                <a:cs typeface="Verdana"/>
              </a:rPr>
              <a:t>pric</a:t>
            </a:r>
            <a:r>
              <a:rPr sz="950" spc="-235">
                <a:latin typeface="Verdana"/>
                <a:cs typeface="Verdana"/>
              </a:rPr>
              <a:t> </a:t>
            </a:r>
            <a:r>
              <a:rPr sz="950">
                <a:latin typeface="Verdana"/>
                <a:cs typeface="Verdana"/>
              </a:rPr>
              <a:t>e</a:t>
            </a:r>
            <a:r>
              <a:rPr sz="950" spc="95">
                <a:latin typeface="Verdana"/>
                <a:cs typeface="Verdana"/>
              </a:rPr>
              <a:t> </a:t>
            </a:r>
            <a:r>
              <a:rPr sz="950" spc="-25">
                <a:latin typeface="Verdana"/>
                <a:cs typeface="Verdana"/>
              </a:rPr>
              <a:t>in</a:t>
            </a:r>
            <a:endParaRPr sz="95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60"/>
              </a:spcBef>
            </a:pPr>
            <a:r>
              <a:rPr sz="950" spc="-10">
                <a:latin typeface="Verdana"/>
                <a:cs typeface="Verdana"/>
              </a:rPr>
              <a:t>$</a:t>
            </a:r>
            <a:r>
              <a:rPr sz="950" spc="-10">
                <a:latin typeface="Cambria Math"/>
                <a:cs typeface="Cambria Math"/>
              </a:rPr>
              <a:t>1000</a:t>
            </a:r>
            <a:r>
              <a:rPr sz="950" spc="-10">
                <a:latin typeface="Verdana"/>
                <a:cs typeface="Verdana"/>
              </a:rPr>
              <a:t>'5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33927" y="208788"/>
            <a:ext cx="434340" cy="167640"/>
          </a:xfrm>
          <a:custGeom>
            <a:avLst/>
            <a:gdLst/>
            <a:ahLst/>
            <a:cxnLst/>
            <a:rect l="l" t="t" r="r" b="b"/>
            <a:pathLst>
              <a:path w="434339" h="167640">
                <a:moveTo>
                  <a:pt x="380364" y="0"/>
                </a:moveTo>
                <a:lnTo>
                  <a:pt x="378079" y="6858"/>
                </a:lnTo>
                <a:lnTo>
                  <a:pt x="387772" y="11076"/>
                </a:lnTo>
                <a:lnTo>
                  <a:pt x="396097" y="16890"/>
                </a:lnTo>
                <a:lnTo>
                  <a:pt x="416115" y="55705"/>
                </a:lnTo>
                <a:lnTo>
                  <a:pt x="418592" y="83058"/>
                </a:lnTo>
                <a:lnTo>
                  <a:pt x="417972" y="97819"/>
                </a:lnTo>
                <a:lnTo>
                  <a:pt x="403014" y="143228"/>
                </a:lnTo>
                <a:lnTo>
                  <a:pt x="378333" y="160909"/>
                </a:lnTo>
                <a:lnTo>
                  <a:pt x="380364" y="167639"/>
                </a:lnTo>
                <a:lnTo>
                  <a:pt x="420116" y="138429"/>
                </a:lnTo>
                <a:lnTo>
                  <a:pt x="432974" y="99353"/>
                </a:lnTo>
                <a:lnTo>
                  <a:pt x="433832" y="83947"/>
                </a:lnTo>
                <a:lnTo>
                  <a:pt x="432972" y="68540"/>
                </a:lnTo>
                <a:lnTo>
                  <a:pt x="419988" y="29463"/>
                </a:lnTo>
                <a:lnTo>
                  <a:pt x="392557" y="4407"/>
                </a:lnTo>
                <a:lnTo>
                  <a:pt x="380364" y="0"/>
                </a:lnTo>
                <a:close/>
              </a:path>
              <a:path w="434339" h="167640">
                <a:moveTo>
                  <a:pt x="53467" y="0"/>
                </a:moveTo>
                <a:lnTo>
                  <a:pt x="13843" y="29463"/>
                </a:lnTo>
                <a:lnTo>
                  <a:pt x="877" y="68540"/>
                </a:lnTo>
                <a:lnTo>
                  <a:pt x="0" y="83947"/>
                </a:lnTo>
                <a:lnTo>
                  <a:pt x="877" y="99353"/>
                </a:lnTo>
                <a:lnTo>
                  <a:pt x="13843" y="138429"/>
                </a:lnTo>
                <a:lnTo>
                  <a:pt x="53467" y="167639"/>
                </a:lnTo>
                <a:lnTo>
                  <a:pt x="55625" y="160909"/>
                </a:lnTo>
                <a:lnTo>
                  <a:pt x="46079" y="156666"/>
                </a:lnTo>
                <a:lnTo>
                  <a:pt x="37830" y="150780"/>
                </a:lnTo>
                <a:lnTo>
                  <a:pt x="17843" y="111236"/>
                </a:lnTo>
                <a:lnTo>
                  <a:pt x="15367" y="83058"/>
                </a:lnTo>
                <a:lnTo>
                  <a:pt x="15986" y="68744"/>
                </a:lnTo>
                <a:lnTo>
                  <a:pt x="30912" y="24324"/>
                </a:lnTo>
                <a:lnTo>
                  <a:pt x="55880" y="6858"/>
                </a:lnTo>
                <a:lnTo>
                  <a:pt x="53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87726" y="152717"/>
            <a:ext cx="76771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400" i="1" spc="60">
                <a:latin typeface="Cambria Math"/>
                <a:cs typeface="Cambria Math"/>
              </a:rPr>
              <a:t>f</a:t>
            </a:r>
            <a:r>
              <a:rPr sz="1575" i="1" spc="89" baseline="-15873">
                <a:latin typeface="Cambria Math"/>
                <a:cs typeface="Cambria Math"/>
              </a:rPr>
              <a:t>w,b</a:t>
            </a:r>
            <a:r>
              <a:rPr sz="1575" i="1" spc="600" baseline="-15873">
                <a:latin typeface="Cambria Math"/>
                <a:cs typeface="Cambria Math"/>
              </a:rPr>
              <a:t> </a:t>
            </a:r>
            <a:r>
              <a:rPr sz="1400" i="1" spc="85">
                <a:latin typeface="Cambria Math"/>
                <a:cs typeface="Cambria Math"/>
              </a:rPr>
              <a:t>siie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94858" y="209550"/>
            <a:ext cx="415290" cy="167640"/>
          </a:xfrm>
          <a:custGeom>
            <a:avLst/>
            <a:gdLst/>
            <a:ahLst/>
            <a:cxnLst/>
            <a:rect l="l" t="t" r="r" b="b"/>
            <a:pathLst>
              <a:path w="415289" h="167640">
                <a:moveTo>
                  <a:pt x="361314" y="0"/>
                </a:moveTo>
                <a:lnTo>
                  <a:pt x="358901" y="6858"/>
                </a:lnTo>
                <a:lnTo>
                  <a:pt x="368615" y="11023"/>
                </a:lnTo>
                <a:lnTo>
                  <a:pt x="376983" y="16843"/>
                </a:lnTo>
                <a:lnTo>
                  <a:pt x="397065" y="55641"/>
                </a:lnTo>
                <a:lnTo>
                  <a:pt x="399541" y="82930"/>
                </a:lnTo>
                <a:lnTo>
                  <a:pt x="398920" y="97766"/>
                </a:lnTo>
                <a:lnTo>
                  <a:pt x="383909" y="143172"/>
                </a:lnTo>
                <a:lnTo>
                  <a:pt x="359155" y="160782"/>
                </a:lnTo>
                <a:lnTo>
                  <a:pt x="361314" y="167639"/>
                </a:lnTo>
                <a:lnTo>
                  <a:pt x="401065" y="138302"/>
                </a:lnTo>
                <a:lnTo>
                  <a:pt x="413924" y="99226"/>
                </a:lnTo>
                <a:lnTo>
                  <a:pt x="414781" y="83820"/>
                </a:lnTo>
                <a:lnTo>
                  <a:pt x="413922" y="68484"/>
                </a:lnTo>
                <a:lnTo>
                  <a:pt x="400938" y="29337"/>
                </a:lnTo>
                <a:lnTo>
                  <a:pt x="373506" y="4405"/>
                </a:lnTo>
                <a:lnTo>
                  <a:pt x="361314" y="0"/>
                </a:lnTo>
                <a:close/>
              </a:path>
              <a:path w="415289" h="167640">
                <a:moveTo>
                  <a:pt x="53466" y="0"/>
                </a:moveTo>
                <a:lnTo>
                  <a:pt x="13842" y="29337"/>
                </a:lnTo>
                <a:lnTo>
                  <a:pt x="859" y="68484"/>
                </a:lnTo>
                <a:lnTo>
                  <a:pt x="0" y="83820"/>
                </a:lnTo>
                <a:lnTo>
                  <a:pt x="859" y="99226"/>
                </a:lnTo>
                <a:lnTo>
                  <a:pt x="13842" y="138302"/>
                </a:lnTo>
                <a:lnTo>
                  <a:pt x="53466" y="167639"/>
                </a:lnTo>
                <a:lnTo>
                  <a:pt x="55625" y="160782"/>
                </a:lnTo>
                <a:lnTo>
                  <a:pt x="46079" y="156594"/>
                </a:lnTo>
                <a:lnTo>
                  <a:pt x="37830" y="150717"/>
                </a:lnTo>
                <a:lnTo>
                  <a:pt x="17843" y="111220"/>
                </a:lnTo>
                <a:lnTo>
                  <a:pt x="15366" y="82930"/>
                </a:lnTo>
                <a:lnTo>
                  <a:pt x="15986" y="68673"/>
                </a:lnTo>
                <a:lnTo>
                  <a:pt x="30894" y="24306"/>
                </a:lnTo>
                <a:lnTo>
                  <a:pt x="55879" y="6858"/>
                </a:lnTo>
                <a:lnTo>
                  <a:pt x="53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95925" y="153352"/>
            <a:ext cx="4762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47083" y="2507360"/>
            <a:ext cx="415290" cy="167640"/>
          </a:xfrm>
          <a:custGeom>
            <a:avLst/>
            <a:gdLst/>
            <a:ahLst/>
            <a:cxnLst/>
            <a:rect l="l" t="t" r="r" b="b"/>
            <a:pathLst>
              <a:path w="415289" h="167639">
                <a:moveTo>
                  <a:pt x="361314" y="0"/>
                </a:moveTo>
                <a:lnTo>
                  <a:pt x="359028" y="6731"/>
                </a:lnTo>
                <a:lnTo>
                  <a:pt x="368722" y="10967"/>
                </a:lnTo>
                <a:lnTo>
                  <a:pt x="377047" y="16811"/>
                </a:lnTo>
                <a:lnTo>
                  <a:pt x="397065" y="55578"/>
                </a:lnTo>
                <a:lnTo>
                  <a:pt x="399541" y="82931"/>
                </a:lnTo>
                <a:lnTo>
                  <a:pt x="398922" y="97692"/>
                </a:lnTo>
                <a:lnTo>
                  <a:pt x="383964" y="143101"/>
                </a:lnTo>
                <a:lnTo>
                  <a:pt x="359282" y="160781"/>
                </a:lnTo>
                <a:lnTo>
                  <a:pt x="361314" y="167512"/>
                </a:lnTo>
                <a:lnTo>
                  <a:pt x="401065" y="138302"/>
                </a:lnTo>
                <a:lnTo>
                  <a:pt x="413924" y="99226"/>
                </a:lnTo>
                <a:lnTo>
                  <a:pt x="414781" y="83819"/>
                </a:lnTo>
                <a:lnTo>
                  <a:pt x="413922" y="68413"/>
                </a:lnTo>
                <a:lnTo>
                  <a:pt x="400938" y="29337"/>
                </a:lnTo>
                <a:lnTo>
                  <a:pt x="373506" y="4333"/>
                </a:lnTo>
                <a:lnTo>
                  <a:pt x="361314" y="0"/>
                </a:lnTo>
                <a:close/>
              </a:path>
              <a:path w="415289" h="167639">
                <a:moveTo>
                  <a:pt x="53466" y="0"/>
                </a:moveTo>
                <a:lnTo>
                  <a:pt x="13842" y="29337"/>
                </a:lnTo>
                <a:lnTo>
                  <a:pt x="877" y="68413"/>
                </a:lnTo>
                <a:lnTo>
                  <a:pt x="0" y="83819"/>
                </a:lnTo>
                <a:lnTo>
                  <a:pt x="859" y="99226"/>
                </a:lnTo>
                <a:lnTo>
                  <a:pt x="13842" y="138302"/>
                </a:lnTo>
                <a:lnTo>
                  <a:pt x="53466" y="167512"/>
                </a:lnTo>
                <a:lnTo>
                  <a:pt x="55625" y="160781"/>
                </a:lnTo>
                <a:lnTo>
                  <a:pt x="46079" y="156539"/>
                </a:lnTo>
                <a:lnTo>
                  <a:pt x="37830" y="150653"/>
                </a:lnTo>
                <a:lnTo>
                  <a:pt x="17843" y="111109"/>
                </a:lnTo>
                <a:lnTo>
                  <a:pt x="15366" y="82931"/>
                </a:lnTo>
                <a:lnTo>
                  <a:pt x="15986" y="68617"/>
                </a:lnTo>
                <a:lnTo>
                  <a:pt x="30912" y="24251"/>
                </a:lnTo>
                <a:lnTo>
                  <a:pt x="55879" y="6731"/>
                </a:lnTo>
                <a:lnTo>
                  <a:pt x="53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46879" y="2455481"/>
            <a:ext cx="4762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7122" y="441579"/>
            <a:ext cx="4770427" cy="39684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25826" y="205694"/>
            <a:ext cx="691515" cy="208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400" i="1" spc="60">
                <a:latin typeface="Cambria Math"/>
                <a:cs typeface="Cambria Math"/>
              </a:rPr>
              <a:t>f</a:t>
            </a:r>
            <a:r>
              <a:rPr sz="1575" i="1" spc="89" baseline="-15873">
                <a:latin typeface="Cambria Math"/>
                <a:cs typeface="Cambria Math"/>
              </a:rPr>
              <a:t>w,b</a:t>
            </a:r>
            <a:r>
              <a:rPr sz="1575" i="1" spc="600" baseline="-15873">
                <a:latin typeface="Cambria Math"/>
                <a:cs typeface="Cambria Math"/>
              </a:rPr>
              <a:t> </a:t>
            </a:r>
            <a:r>
              <a:rPr sz="1400" i="1" spc="85">
                <a:latin typeface="Cambria Math"/>
                <a:cs typeface="Cambria Math"/>
              </a:rPr>
              <a:t>siie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8625" y="206329"/>
            <a:ext cx="450850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9579" y="2508458"/>
            <a:ext cx="450850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83154" y="2465641"/>
            <a:ext cx="829944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950">
                <a:latin typeface="Verdana"/>
                <a:cs typeface="Verdana"/>
              </a:rPr>
              <a:t>size</a:t>
            </a:r>
            <a:r>
              <a:rPr sz="950" spc="50">
                <a:latin typeface="Verdana"/>
                <a:cs typeface="Verdana"/>
              </a:rPr>
              <a:t> </a:t>
            </a:r>
            <a:r>
              <a:rPr sz="950">
                <a:latin typeface="Verdana"/>
                <a:cs typeface="Verdana"/>
              </a:rPr>
              <a:t>in</a:t>
            </a:r>
            <a:r>
              <a:rPr sz="950" spc="95">
                <a:latin typeface="Verdana"/>
                <a:cs typeface="Verdana"/>
              </a:rPr>
              <a:t> </a:t>
            </a:r>
            <a:r>
              <a:rPr sz="950" spc="-10">
                <a:latin typeface="Verdana"/>
                <a:cs typeface="Verdana"/>
              </a:rPr>
              <a:t>feet</a:t>
            </a:r>
            <a:r>
              <a:rPr sz="975" spc="-15" baseline="25641">
                <a:latin typeface="Cambria Math"/>
                <a:cs typeface="Cambria Math"/>
              </a:rPr>
              <a:t>2</a:t>
            </a:r>
            <a:endParaRPr sz="975" baseline="25641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3980" y="1257300"/>
            <a:ext cx="48450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25">
                <a:latin typeface="Verdana"/>
                <a:cs typeface="Verdana"/>
              </a:rPr>
              <a:t>pric</a:t>
            </a:r>
            <a:r>
              <a:rPr sz="950" spc="-235">
                <a:latin typeface="Verdana"/>
                <a:cs typeface="Verdana"/>
              </a:rPr>
              <a:t> </a:t>
            </a:r>
            <a:r>
              <a:rPr sz="950">
                <a:latin typeface="Verdana"/>
                <a:cs typeface="Verdana"/>
              </a:rPr>
              <a:t>e</a:t>
            </a:r>
            <a:r>
              <a:rPr sz="950" spc="95">
                <a:latin typeface="Verdana"/>
                <a:cs typeface="Verdana"/>
              </a:rPr>
              <a:t> </a:t>
            </a:r>
            <a:r>
              <a:rPr sz="950" spc="-25">
                <a:latin typeface="Verdana"/>
                <a:cs typeface="Verdana"/>
              </a:rPr>
              <a:t>in</a:t>
            </a:r>
            <a:endParaRPr sz="95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60"/>
              </a:spcBef>
            </a:pPr>
            <a:r>
              <a:rPr sz="950" spc="-10">
                <a:latin typeface="Verdana"/>
                <a:cs typeface="Verdana"/>
              </a:rPr>
              <a:t>$</a:t>
            </a:r>
            <a:r>
              <a:rPr sz="950" spc="-10">
                <a:latin typeface="Cambria Math"/>
                <a:cs typeface="Cambria Math"/>
              </a:rPr>
              <a:t>1000</a:t>
            </a:r>
            <a:r>
              <a:rPr sz="950" spc="-10">
                <a:latin typeface="Verdana"/>
                <a:cs typeface="Verdana"/>
              </a:rPr>
              <a:t>'5</a:t>
            </a:r>
            <a:endParaRPr sz="95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52725" y="133350"/>
            <a:ext cx="1085850" cy="314325"/>
            <a:chOff x="2752725" y="133350"/>
            <a:chExt cx="1085850" cy="314325"/>
          </a:xfrm>
        </p:grpSpPr>
        <p:sp>
          <p:nvSpPr>
            <p:cNvPr id="9" name="object 9"/>
            <p:cNvSpPr/>
            <p:nvPr/>
          </p:nvSpPr>
          <p:spPr>
            <a:xfrm>
              <a:off x="2752725" y="133350"/>
              <a:ext cx="1085850" cy="314325"/>
            </a:xfrm>
            <a:custGeom>
              <a:avLst/>
              <a:gdLst/>
              <a:ahLst/>
              <a:cxnLst/>
              <a:rect l="l" t="t" r="r" b="b"/>
              <a:pathLst>
                <a:path w="1085850" h="314325">
                  <a:moveTo>
                    <a:pt x="108585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085850" y="314325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33927" y="208788"/>
              <a:ext cx="434340" cy="167640"/>
            </a:xfrm>
            <a:custGeom>
              <a:avLst/>
              <a:gdLst/>
              <a:ahLst/>
              <a:cxnLst/>
              <a:rect l="l" t="t" r="r" b="b"/>
              <a:pathLst>
                <a:path w="434339" h="167640">
                  <a:moveTo>
                    <a:pt x="380364" y="0"/>
                  </a:moveTo>
                  <a:lnTo>
                    <a:pt x="378079" y="6858"/>
                  </a:lnTo>
                  <a:lnTo>
                    <a:pt x="387772" y="11076"/>
                  </a:lnTo>
                  <a:lnTo>
                    <a:pt x="396097" y="16890"/>
                  </a:lnTo>
                  <a:lnTo>
                    <a:pt x="416115" y="55705"/>
                  </a:lnTo>
                  <a:lnTo>
                    <a:pt x="418592" y="83058"/>
                  </a:lnTo>
                  <a:lnTo>
                    <a:pt x="417972" y="97819"/>
                  </a:lnTo>
                  <a:lnTo>
                    <a:pt x="403014" y="143228"/>
                  </a:lnTo>
                  <a:lnTo>
                    <a:pt x="378333" y="160909"/>
                  </a:lnTo>
                  <a:lnTo>
                    <a:pt x="380364" y="167639"/>
                  </a:lnTo>
                  <a:lnTo>
                    <a:pt x="420116" y="138429"/>
                  </a:lnTo>
                  <a:lnTo>
                    <a:pt x="432974" y="99353"/>
                  </a:lnTo>
                  <a:lnTo>
                    <a:pt x="433832" y="83947"/>
                  </a:lnTo>
                  <a:lnTo>
                    <a:pt x="432972" y="68540"/>
                  </a:lnTo>
                  <a:lnTo>
                    <a:pt x="419988" y="29463"/>
                  </a:lnTo>
                  <a:lnTo>
                    <a:pt x="392557" y="4407"/>
                  </a:lnTo>
                  <a:lnTo>
                    <a:pt x="380364" y="0"/>
                  </a:lnTo>
                  <a:close/>
                </a:path>
                <a:path w="434339" h="167640">
                  <a:moveTo>
                    <a:pt x="53467" y="0"/>
                  </a:moveTo>
                  <a:lnTo>
                    <a:pt x="13843" y="29463"/>
                  </a:lnTo>
                  <a:lnTo>
                    <a:pt x="877" y="68540"/>
                  </a:lnTo>
                  <a:lnTo>
                    <a:pt x="0" y="83947"/>
                  </a:lnTo>
                  <a:lnTo>
                    <a:pt x="877" y="99353"/>
                  </a:lnTo>
                  <a:lnTo>
                    <a:pt x="13843" y="138429"/>
                  </a:lnTo>
                  <a:lnTo>
                    <a:pt x="53467" y="167639"/>
                  </a:lnTo>
                  <a:lnTo>
                    <a:pt x="55625" y="160909"/>
                  </a:lnTo>
                  <a:lnTo>
                    <a:pt x="46079" y="156666"/>
                  </a:lnTo>
                  <a:lnTo>
                    <a:pt x="37830" y="150780"/>
                  </a:lnTo>
                  <a:lnTo>
                    <a:pt x="17843" y="111236"/>
                  </a:lnTo>
                  <a:lnTo>
                    <a:pt x="15367" y="83058"/>
                  </a:lnTo>
                  <a:lnTo>
                    <a:pt x="15986" y="68744"/>
                  </a:lnTo>
                  <a:lnTo>
                    <a:pt x="30912" y="24324"/>
                  </a:lnTo>
                  <a:lnTo>
                    <a:pt x="55880" y="6858"/>
                  </a:lnTo>
                  <a:lnTo>
                    <a:pt x="534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887726" y="152717"/>
            <a:ext cx="76771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400" i="1" spc="60">
                <a:latin typeface="Cambria Math"/>
                <a:cs typeface="Cambria Math"/>
              </a:rPr>
              <a:t>f</a:t>
            </a:r>
            <a:r>
              <a:rPr sz="1575" i="1" spc="89" baseline="-15873">
                <a:latin typeface="Cambria Math"/>
                <a:cs typeface="Cambria Math"/>
              </a:rPr>
              <a:t>w,b</a:t>
            </a:r>
            <a:r>
              <a:rPr sz="1575" i="1" spc="600" baseline="-15873">
                <a:latin typeface="Cambria Math"/>
                <a:cs typeface="Cambria Math"/>
              </a:rPr>
              <a:t> </a:t>
            </a:r>
            <a:r>
              <a:rPr sz="1400" i="1" spc="85">
                <a:latin typeface="Cambria Math"/>
                <a:cs typeface="Cambria Math"/>
              </a:rPr>
              <a:t>siie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219700" y="133350"/>
            <a:ext cx="1085850" cy="314325"/>
            <a:chOff x="5219700" y="133350"/>
            <a:chExt cx="1085850" cy="314325"/>
          </a:xfrm>
        </p:grpSpPr>
        <p:sp>
          <p:nvSpPr>
            <p:cNvPr id="13" name="object 13"/>
            <p:cNvSpPr/>
            <p:nvPr/>
          </p:nvSpPr>
          <p:spPr>
            <a:xfrm>
              <a:off x="5219700" y="133350"/>
              <a:ext cx="1085850" cy="314325"/>
            </a:xfrm>
            <a:custGeom>
              <a:avLst/>
              <a:gdLst/>
              <a:ahLst/>
              <a:cxnLst/>
              <a:rect l="l" t="t" r="r" b="b"/>
              <a:pathLst>
                <a:path w="1085850" h="314325">
                  <a:moveTo>
                    <a:pt x="108585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085850" y="314325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94858" y="209550"/>
              <a:ext cx="415290" cy="167640"/>
            </a:xfrm>
            <a:custGeom>
              <a:avLst/>
              <a:gdLst/>
              <a:ahLst/>
              <a:cxnLst/>
              <a:rect l="l" t="t" r="r" b="b"/>
              <a:pathLst>
                <a:path w="415289" h="167640">
                  <a:moveTo>
                    <a:pt x="361314" y="0"/>
                  </a:moveTo>
                  <a:lnTo>
                    <a:pt x="358901" y="6858"/>
                  </a:lnTo>
                  <a:lnTo>
                    <a:pt x="368615" y="11023"/>
                  </a:lnTo>
                  <a:lnTo>
                    <a:pt x="376983" y="16843"/>
                  </a:lnTo>
                  <a:lnTo>
                    <a:pt x="397065" y="55641"/>
                  </a:lnTo>
                  <a:lnTo>
                    <a:pt x="399541" y="82930"/>
                  </a:lnTo>
                  <a:lnTo>
                    <a:pt x="398920" y="97766"/>
                  </a:lnTo>
                  <a:lnTo>
                    <a:pt x="383909" y="143172"/>
                  </a:lnTo>
                  <a:lnTo>
                    <a:pt x="359155" y="160782"/>
                  </a:lnTo>
                  <a:lnTo>
                    <a:pt x="361314" y="167639"/>
                  </a:lnTo>
                  <a:lnTo>
                    <a:pt x="401065" y="138302"/>
                  </a:lnTo>
                  <a:lnTo>
                    <a:pt x="413924" y="99226"/>
                  </a:lnTo>
                  <a:lnTo>
                    <a:pt x="414781" y="83820"/>
                  </a:lnTo>
                  <a:lnTo>
                    <a:pt x="413922" y="68484"/>
                  </a:lnTo>
                  <a:lnTo>
                    <a:pt x="400938" y="29337"/>
                  </a:lnTo>
                  <a:lnTo>
                    <a:pt x="373506" y="4405"/>
                  </a:lnTo>
                  <a:lnTo>
                    <a:pt x="361314" y="0"/>
                  </a:lnTo>
                  <a:close/>
                </a:path>
                <a:path w="415289" h="167640">
                  <a:moveTo>
                    <a:pt x="53466" y="0"/>
                  </a:moveTo>
                  <a:lnTo>
                    <a:pt x="13842" y="29337"/>
                  </a:lnTo>
                  <a:lnTo>
                    <a:pt x="859" y="68484"/>
                  </a:lnTo>
                  <a:lnTo>
                    <a:pt x="0" y="83820"/>
                  </a:lnTo>
                  <a:lnTo>
                    <a:pt x="859" y="99226"/>
                  </a:lnTo>
                  <a:lnTo>
                    <a:pt x="13842" y="138302"/>
                  </a:lnTo>
                  <a:lnTo>
                    <a:pt x="53466" y="167639"/>
                  </a:lnTo>
                  <a:lnTo>
                    <a:pt x="55625" y="160782"/>
                  </a:lnTo>
                  <a:lnTo>
                    <a:pt x="46079" y="156594"/>
                  </a:lnTo>
                  <a:lnTo>
                    <a:pt x="37830" y="150717"/>
                  </a:lnTo>
                  <a:lnTo>
                    <a:pt x="17843" y="111220"/>
                  </a:lnTo>
                  <a:lnTo>
                    <a:pt x="15366" y="82930"/>
                  </a:lnTo>
                  <a:lnTo>
                    <a:pt x="15986" y="68673"/>
                  </a:lnTo>
                  <a:lnTo>
                    <a:pt x="30894" y="24306"/>
                  </a:lnTo>
                  <a:lnTo>
                    <a:pt x="55879" y="6858"/>
                  </a:lnTo>
                  <a:lnTo>
                    <a:pt x="534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95925" y="153352"/>
            <a:ext cx="4762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971925" y="2428875"/>
            <a:ext cx="1085850" cy="314325"/>
            <a:chOff x="3971925" y="2428875"/>
            <a:chExt cx="1085850" cy="314325"/>
          </a:xfrm>
        </p:grpSpPr>
        <p:sp>
          <p:nvSpPr>
            <p:cNvPr id="17" name="object 17"/>
            <p:cNvSpPr/>
            <p:nvPr/>
          </p:nvSpPr>
          <p:spPr>
            <a:xfrm>
              <a:off x="3971925" y="2428875"/>
              <a:ext cx="1085850" cy="314325"/>
            </a:xfrm>
            <a:custGeom>
              <a:avLst/>
              <a:gdLst/>
              <a:ahLst/>
              <a:cxnLst/>
              <a:rect l="l" t="t" r="r" b="b"/>
              <a:pathLst>
                <a:path w="1085850" h="314325">
                  <a:moveTo>
                    <a:pt x="1085850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085850" y="314325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47083" y="2507360"/>
              <a:ext cx="415290" cy="167640"/>
            </a:xfrm>
            <a:custGeom>
              <a:avLst/>
              <a:gdLst/>
              <a:ahLst/>
              <a:cxnLst/>
              <a:rect l="l" t="t" r="r" b="b"/>
              <a:pathLst>
                <a:path w="415289" h="167639">
                  <a:moveTo>
                    <a:pt x="361314" y="0"/>
                  </a:moveTo>
                  <a:lnTo>
                    <a:pt x="359028" y="6731"/>
                  </a:lnTo>
                  <a:lnTo>
                    <a:pt x="368722" y="10967"/>
                  </a:lnTo>
                  <a:lnTo>
                    <a:pt x="377047" y="16811"/>
                  </a:lnTo>
                  <a:lnTo>
                    <a:pt x="397065" y="55578"/>
                  </a:lnTo>
                  <a:lnTo>
                    <a:pt x="399541" y="82931"/>
                  </a:lnTo>
                  <a:lnTo>
                    <a:pt x="398922" y="97692"/>
                  </a:lnTo>
                  <a:lnTo>
                    <a:pt x="383964" y="143101"/>
                  </a:lnTo>
                  <a:lnTo>
                    <a:pt x="359282" y="160781"/>
                  </a:lnTo>
                  <a:lnTo>
                    <a:pt x="361314" y="167512"/>
                  </a:lnTo>
                  <a:lnTo>
                    <a:pt x="401065" y="138302"/>
                  </a:lnTo>
                  <a:lnTo>
                    <a:pt x="413924" y="99226"/>
                  </a:lnTo>
                  <a:lnTo>
                    <a:pt x="414781" y="83819"/>
                  </a:lnTo>
                  <a:lnTo>
                    <a:pt x="413922" y="68413"/>
                  </a:lnTo>
                  <a:lnTo>
                    <a:pt x="400938" y="29337"/>
                  </a:lnTo>
                  <a:lnTo>
                    <a:pt x="373506" y="4333"/>
                  </a:lnTo>
                  <a:lnTo>
                    <a:pt x="361314" y="0"/>
                  </a:lnTo>
                  <a:close/>
                </a:path>
                <a:path w="415289" h="167639">
                  <a:moveTo>
                    <a:pt x="53466" y="0"/>
                  </a:moveTo>
                  <a:lnTo>
                    <a:pt x="13842" y="29337"/>
                  </a:lnTo>
                  <a:lnTo>
                    <a:pt x="877" y="68413"/>
                  </a:lnTo>
                  <a:lnTo>
                    <a:pt x="0" y="83819"/>
                  </a:lnTo>
                  <a:lnTo>
                    <a:pt x="859" y="99226"/>
                  </a:lnTo>
                  <a:lnTo>
                    <a:pt x="13842" y="138302"/>
                  </a:lnTo>
                  <a:lnTo>
                    <a:pt x="53466" y="167512"/>
                  </a:lnTo>
                  <a:lnTo>
                    <a:pt x="55625" y="160781"/>
                  </a:lnTo>
                  <a:lnTo>
                    <a:pt x="46079" y="156539"/>
                  </a:lnTo>
                  <a:lnTo>
                    <a:pt x="37830" y="150653"/>
                  </a:lnTo>
                  <a:lnTo>
                    <a:pt x="17843" y="111109"/>
                  </a:lnTo>
                  <a:lnTo>
                    <a:pt x="15366" y="82931"/>
                  </a:lnTo>
                  <a:lnTo>
                    <a:pt x="15986" y="68617"/>
                  </a:lnTo>
                  <a:lnTo>
                    <a:pt x="30912" y="24251"/>
                  </a:lnTo>
                  <a:lnTo>
                    <a:pt x="55879" y="6731"/>
                  </a:lnTo>
                  <a:lnTo>
                    <a:pt x="534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971925" y="2428875"/>
            <a:ext cx="1085850" cy="31432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335"/>
              </a:spcBef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7122" y="441579"/>
            <a:ext cx="4770427" cy="39684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83154" y="2465641"/>
            <a:ext cx="829944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950">
                <a:latin typeface="Verdana"/>
                <a:cs typeface="Verdana"/>
              </a:rPr>
              <a:t>size</a:t>
            </a:r>
            <a:r>
              <a:rPr sz="950" spc="50">
                <a:latin typeface="Verdana"/>
                <a:cs typeface="Verdana"/>
              </a:rPr>
              <a:t> </a:t>
            </a:r>
            <a:r>
              <a:rPr sz="950">
                <a:latin typeface="Verdana"/>
                <a:cs typeface="Verdana"/>
              </a:rPr>
              <a:t>in</a:t>
            </a:r>
            <a:r>
              <a:rPr sz="950" spc="95">
                <a:latin typeface="Verdana"/>
                <a:cs typeface="Verdana"/>
              </a:rPr>
              <a:t> </a:t>
            </a:r>
            <a:r>
              <a:rPr sz="950" spc="-10">
                <a:latin typeface="Verdana"/>
                <a:cs typeface="Verdana"/>
              </a:rPr>
              <a:t>feet</a:t>
            </a:r>
            <a:r>
              <a:rPr sz="975" spc="-15" baseline="25641">
                <a:latin typeface="Cambria Math"/>
                <a:cs typeface="Cambria Math"/>
              </a:rPr>
              <a:t>2</a:t>
            </a:r>
            <a:endParaRPr sz="975" baseline="25641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3980" y="1257300"/>
            <a:ext cx="48450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25">
                <a:latin typeface="Verdana"/>
                <a:cs typeface="Verdana"/>
              </a:rPr>
              <a:t>pric</a:t>
            </a:r>
            <a:r>
              <a:rPr sz="950" spc="-235">
                <a:latin typeface="Verdana"/>
                <a:cs typeface="Verdana"/>
              </a:rPr>
              <a:t> </a:t>
            </a:r>
            <a:r>
              <a:rPr sz="950">
                <a:latin typeface="Verdana"/>
                <a:cs typeface="Verdana"/>
              </a:rPr>
              <a:t>e</a:t>
            </a:r>
            <a:r>
              <a:rPr sz="950" spc="95">
                <a:latin typeface="Verdana"/>
                <a:cs typeface="Verdana"/>
              </a:rPr>
              <a:t> </a:t>
            </a:r>
            <a:r>
              <a:rPr sz="950" spc="-25">
                <a:latin typeface="Verdana"/>
                <a:cs typeface="Verdana"/>
              </a:rPr>
              <a:t>in</a:t>
            </a:r>
            <a:endParaRPr sz="95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60"/>
              </a:spcBef>
            </a:pPr>
            <a:r>
              <a:rPr sz="950" spc="-10">
                <a:latin typeface="Verdana"/>
                <a:cs typeface="Verdana"/>
              </a:rPr>
              <a:t>$</a:t>
            </a:r>
            <a:r>
              <a:rPr sz="950" spc="-10">
                <a:latin typeface="Cambria Math"/>
                <a:cs typeface="Cambria Math"/>
              </a:rPr>
              <a:t>1000</a:t>
            </a:r>
            <a:r>
              <a:rPr sz="950" spc="-10">
                <a:latin typeface="Verdana"/>
                <a:cs typeface="Verdana"/>
              </a:rPr>
              <a:t>'5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33927" y="208788"/>
            <a:ext cx="434340" cy="167640"/>
          </a:xfrm>
          <a:custGeom>
            <a:avLst/>
            <a:gdLst/>
            <a:ahLst/>
            <a:cxnLst/>
            <a:rect l="l" t="t" r="r" b="b"/>
            <a:pathLst>
              <a:path w="434339" h="167640">
                <a:moveTo>
                  <a:pt x="380364" y="0"/>
                </a:moveTo>
                <a:lnTo>
                  <a:pt x="378079" y="6858"/>
                </a:lnTo>
                <a:lnTo>
                  <a:pt x="387772" y="11076"/>
                </a:lnTo>
                <a:lnTo>
                  <a:pt x="396097" y="16890"/>
                </a:lnTo>
                <a:lnTo>
                  <a:pt x="416115" y="55705"/>
                </a:lnTo>
                <a:lnTo>
                  <a:pt x="418592" y="83058"/>
                </a:lnTo>
                <a:lnTo>
                  <a:pt x="417972" y="97819"/>
                </a:lnTo>
                <a:lnTo>
                  <a:pt x="403014" y="143228"/>
                </a:lnTo>
                <a:lnTo>
                  <a:pt x="378333" y="160909"/>
                </a:lnTo>
                <a:lnTo>
                  <a:pt x="380364" y="167639"/>
                </a:lnTo>
                <a:lnTo>
                  <a:pt x="420116" y="138429"/>
                </a:lnTo>
                <a:lnTo>
                  <a:pt x="432974" y="99353"/>
                </a:lnTo>
                <a:lnTo>
                  <a:pt x="433832" y="83947"/>
                </a:lnTo>
                <a:lnTo>
                  <a:pt x="432972" y="68540"/>
                </a:lnTo>
                <a:lnTo>
                  <a:pt x="419988" y="29463"/>
                </a:lnTo>
                <a:lnTo>
                  <a:pt x="392557" y="4407"/>
                </a:lnTo>
                <a:lnTo>
                  <a:pt x="380364" y="0"/>
                </a:lnTo>
                <a:close/>
              </a:path>
              <a:path w="434339" h="167640">
                <a:moveTo>
                  <a:pt x="53467" y="0"/>
                </a:moveTo>
                <a:lnTo>
                  <a:pt x="13843" y="29463"/>
                </a:lnTo>
                <a:lnTo>
                  <a:pt x="877" y="68540"/>
                </a:lnTo>
                <a:lnTo>
                  <a:pt x="0" y="83947"/>
                </a:lnTo>
                <a:lnTo>
                  <a:pt x="877" y="99353"/>
                </a:lnTo>
                <a:lnTo>
                  <a:pt x="13843" y="138429"/>
                </a:lnTo>
                <a:lnTo>
                  <a:pt x="53467" y="167639"/>
                </a:lnTo>
                <a:lnTo>
                  <a:pt x="55625" y="160909"/>
                </a:lnTo>
                <a:lnTo>
                  <a:pt x="46079" y="156666"/>
                </a:lnTo>
                <a:lnTo>
                  <a:pt x="37830" y="150780"/>
                </a:lnTo>
                <a:lnTo>
                  <a:pt x="17843" y="111236"/>
                </a:lnTo>
                <a:lnTo>
                  <a:pt x="15367" y="83058"/>
                </a:lnTo>
                <a:lnTo>
                  <a:pt x="15986" y="68744"/>
                </a:lnTo>
                <a:lnTo>
                  <a:pt x="30912" y="24324"/>
                </a:lnTo>
                <a:lnTo>
                  <a:pt x="55880" y="6858"/>
                </a:lnTo>
                <a:lnTo>
                  <a:pt x="53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87726" y="152717"/>
            <a:ext cx="76771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400" i="1" spc="60">
                <a:latin typeface="Cambria Math"/>
                <a:cs typeface="Cambria Math"/>
              </a:rPr>
              <a:t>f</a:t>
            </a:r>
            <a:r>
              <a:rPr sz="1575" i="1" spc="89" baseline="-15873">
                <a:latin typeface="Cambria Math"/>
                <a:cs typeface="Cambria Math"/>
              </a:rPr>
              <a:t>w,b</a:t>
            </a:r>
            <a:r>
              <a:rPr sz="1575" i="1" spc="600" baseline="-15873">
                <a:latin typeface="Cambria Math"/>
                <a:cs typeface="Cambria Math"/>
              </a:rPr>
              <a:t> </a:t>
            </a:r>
            <a:r>
              <a:rPr sz="1400" i="1" spc="85">
                <a:latin typeface="Cambria Math"/>
                <a:cs typeface="Cambria Math"/>
              </a:rPr>
              <a:t>siie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94858" y="209550"/>
            <a:ext cx="415290" cy="167640"/>
          </a:xfrm>
          <a:custGeom>
            <a:avLst/>
            <a:gdLst/>
            <a:ahLst/>
            <a:cxnLst/>
            <a:rect l="l" t="t" r="r" b="b"/>
            <a:pathLst>
              <a:path w="415289" h="167640">
                <a:moveTo>
                  <a:pt x="361314" y="0"/>
                </a:moveTo>
                <a:lnTo>
                  <a:pt x="358901" y="6858"/>
                </a:lnTo>
                <a:lnTo>
                  <a:pt x="368615" y="11023"/>
                </a:lnTo>
                <a:lnTo>
                  <a:pt x="376983" y="16843"/>
                </a:lnTo>
                <a:lnTo>
                  <a:pt x="397065" y="55641"/>
                </a:lnTo>
                <a:lnTo>
                  <a:pt x="399541" y="82930"/>
                </a:lnTo>
                <a:lnTo>
                  <a:pt x="398920" y="97766"/>
                </a:lnTo>
                <a:lnTo>
                  <a:pt x="383909" y="143172"/>
                </a:lnTo>
                <a:lnTo>
                  <a:pt x="359155" y="160782"/>
                </a:lnTo>
                <a:lnTo>
                  <a:pt x="361314" y="167639"/>
                </a:lnTo>
                <a:lnTo>
                  <a:pt x="401065" y="138302"/>
                </a:lnTo>
                <a:lnTo>
                  <a:pt x="413924" y="99226"/>
                </a:lnTo>
                <a:lnTo>
                  <a:pt x="414781" y="83820"/>
                </a:lnTo>
                <a:lnTo>
                  <a:pt x="413922" y="68484"/>
                </a:lnTo>
                <a:lnTo>
                  <a:pt x="400938" y="29337"/>
                </a:lnTo>
                <a:lnTo>
                  <a:pt x="373506" y="4405"/>
                </a:lnTo>
                <a:lnTo>
                  <a:pt x="361314" y="0"/>
                </a:lnTo>
                <a:close/>
              </a:path>
              <a:path w="415289" h="167640">
                <a:moveTo>
                  <a:pt x="53466" y="0"/>
                </a:moveTo>
                <a:lnTo>
                  <a:pt x="13842" y="29337"/>
                </a:lnTo>
                <a:lnTo>
                  <a:pt x="859" y="68484"/>
                </a:lnTo>
                <a:lnTo>
                  <a:pt x="0" y="83820"/>
                </a:lnTo>
                <a:lnTo>
                  <a:pt x="859" y="99226"/>
                </a:lnTo>
                <a:lnTo>
                  <a:pt x="13842" y="138302"/>
                </a:lnTo>
                <a:lnTo>
                  <a:pt x="53466" y="167639"/>
                </a:lnTo>
                <a:lnTo>
                  <a:pt x="55625" y="160782"/>
                </a:lnTo>
                <a:lnTo>
                  <a:pt x="46079" y="156594"/>
                </a:lnTo>
                <a:lnTo>
                  <a:pt x="37830" y="150717"/>
                </a:lnTo>
                <a:lnTo>
                  <a:pt x="17843" y="111220"/>
                </a:lnTo>
                <a:lnTo>
                  <a:pt x="15366" y="82930"/>
                </a:lnTo>
                <a:lnTo>
                  <a:pt x="15986" y="68673"/>
                </a:lnTo>
                <a:lnTo>
                  <a:pt x="30894" y="24306"/>
                </a:lnTo>
                <a:lnTo>
                  <a:pt x="55879" y="6858"/>
                </a:lnTo>
                <a:lnTo>
                  <a:pt x="53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95925" y="153352"/>
            <a:ext cx="4762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47083" y="2507360"/>
            <a:ext cx="415290" cy="167640"/>
          </a:xfrm>
          <a:custGeom>
            <a:avLst/>
            <a:gdLst/>
            <a:ahLst/>
            <a:cxnLst/>
            <a:rect l="l" t="t" r="r" b="b"/>
            <a:pathLst>
              <a:path w="415289" h="167639">
                <a:moveTo>
                  <a:pt x="361314" y="0"/>
                </a:moveTo>
                <a:lnTo>
                  <a:pt x="359028" y="6731"/>
                </a:lnTo>
                <a:lnTo>
                  <a:pt x="368722" y="10967"/>
                </a:lnTo>
                <a:lnTo>
                  <a:pt x="377047" y="16811"/>
                </a:lnTo>
                <a:lnTo>
                  <a:pt x="397065" y="55578"/>
                </a:lnTo>
                <a:lnTo>
                  <a:pt x="399541" y="82931"/>
                </a:lnTo>
                <a:lnTo>
                  <a:pt x="398922" y="97692"/>
                </a:lnTo>
                <a:lnTo>
                  <a:pt x="383964" y="143101"/>
                </a:lnTo>
                <a:lnTo>
                  <a:pt x="359282" y="160781"/>
                </a:lnTo>
                <a:lnTo>
                  <a:pt x="361314" y="167512"/>
                </a:lnTo>
                <a:lnTo>
                  <a:pt x="401065" y="138302"/>
                </a:lnTo>
                <a:lnTo>
                  <a:pt x="413924" y="99226"/>
                </a:lnTo>
                <a:lnTo>
                  <a:pt x="414781" y="83819"/>
                </a:lnTo>
                <a:lnTo>
                  <a:pt x="413922" y="68413"/>
                </a:lnTo>
                <a:lnTo>
                  <a:pt x="400938" y="29337"/>
                </a:lnTo>
                <a:lnTo>
                  <a:pt x="373506" y="4333"/>
                </a:lnTo>
                <a:lnTo>
                  <a:pt x="361314" y="0"/>
                </a:lnTo>
                <a:close/>
              </a:path>
              <a:path w="415289" h="167639">
                <a:moveTo>
                  <a:pt x="53466" y="0"/>
                </a:moveTo>
                <a:lnTo>
                  <a:pt x="13842" y="29337"/>
                </a:lnTo>
                <a:lnTo>
                  <a:pt x="877" y="68413"/>
                </a:lnTo>
                <a:lnTo>
                  <a:pt x="0" y="83819"/>
                </a:lnTo>
                <a:lnTo>
                  <a:pt x="859" y="99226"/>
                </a:lnTo>
                <a:lnTo>
                  <a:pt x="13842" y="138302"/>
                </a:lnTo>
                <a:lnTo>
                  <a:pt x="53466" y="167512"/>
                </a:lnTo>
                <a:lnTo>
                  <a:pt x="55625" y="160781"/>
                </a:lnTo>
                <a:lnTo>
                  <a:pt x="46079" y="156539"/>
                </a:lnTo>
                <a:lnTo>
                  <a:pt x="37830" y="150653"/>
                </a:lnTo>
                <a:lnTo>
                  <a:pt x="17843" y="111109"/>
                </a:lnTo>
                <a:lnTo>
                  <a:pt x="15366" y="82931"/>
                </a:lnTo>
                <a:lnTo>
                  <a:pt x="15986" y="68617"/>
                </a:lnTo>
                <a:lnTo>
                  <a:pt x="30912" y="24251"/>
                </a:lnTo>
                <a:lnTo>
                  <a:pt x="55879" y="6731"/>
                </a:lnTo>
                <a:lnTo>
                  <a:pt x="53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46879" y="2455481"/>
            <a:ext cx="4762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7122" y="441579"/>
            <a:ext cx="4770427" cy="39684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83154" y="2465641"/>
            <a:ext cx="829944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950">
                <a:latin typeface="Verdana"/>
                <a:cs typeface="Verdana"/>
              </a:rPr>
              <a:t>size</a:t>
            </a:r>
            <a:r>
              <a:rPr sz="950" spc="50">
                <a:latin typeface="Verdana"/>
                <a:cs typeface="Verdana"/>
              </a:rPr>
              <a:t> </a:t>
            </a:r>
            <a:r>
              <a:rPr sz="950">
                <a:latin typeface="Verdana"/>
                <a:cs typeface="Verdana"/>
              </a:rPr>
              <a:t>in</a:t>
            </a:r>
            <a:r>
              <a:rPr sz="950" spc="95">
                <a:latin typeface="Verdana"/>
                <a:cs typeface="Verdana"/>
              </a:rPr>
              <a:t> </a:t>
            </a:r>
            <a:r>
              <a:rPr sz="950" spc="-10">
                <a:latin typeface="Verdana"/>
                <a:cs typeface="Verdana"/>
              </a:rPr>
              <a:t>feet</a:t>
            </a:r>
            <a:r>
              <a:rPr sz="975" spc="-15" baseline="25641">
                <a:latin typeface="Cambria Math"/>
                <a:cs typeface="Cambria Math"/>
              </a:rPr>
              <a:t>2</a:t>
            </a:r>
            <a:endParaRPr sz="975" baseline="25641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3980" y="1257300"/>
            <a:ext cx="48450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25">
                <a:latin typeface="Verdana"/>
                <a:cs typeface="Verdana"/>
              </a:rPr>
              <a:t>pric</a:t>
            </a:r>
            <a:r>
              <a:rPr sz="950" spc="-235">
                <a:latin typeface="Verdana"/>
                <a:cs typeface="Verdana"/>
              </a:rPr>
              <a:t> </a:t>
            </a:r>
            <a:r>
              <a:rPr sz="950">
                <a:latin typeface="Verdana"/>
                <a:cs typeface="Verdana"/>
              </a:rPr>
              <a:t>e</a:t>
            </a:r>
            <a:r>
              <a:rPr sz="950" spc="95">
                <a:latin typeface="Verdana"/>
                <a:cs typeface="Verdana"/>
              </a:rPr>
              <a:t> </a:t>
            </a:r>
            <a:r>
              <a:rPr sz="950" spc="-25">
                <a:latin typeface="Verdana"/>
                <a:cs typeface="Verdana"/>
              </a:rPr>
              <a:t>in</a:t>
            </a:r>
            <a:endParaRPr sz="95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60"/>
              </a:spcBef>
            </a:pPr>
            <a:r>
              <a:rPr sz="950" spc="-10">
                <a:latin typeface="Verdana"/>
                <a:cs typeface="Verdana"/>
              </a:rPr>
              <a:t>$</a:t>
            </a:r>
            <a:r>
              <a:rPr sz="950" spc="-10">
                <a:latin typeface="Cambria Math"/>
                <a:cs typeface="Cambria Math"/>
              </a:rPr>
              <a:t>1000</a:t>
            </a:r>
            <a:r>
              <a:rPr sz="950" spc="-10">
                <a:latin typeface="Verdana"/>
                <a:cs typeface="Verdana"/>
              </a:rPr>
              <a:t>'5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33927" y="208788"/>
            <a:ext cx="434340" cy="167640"/>
          </a:xfrm>
          <a:custGeom>
            <a:avLst/>
            <a:gdLst/>
            <a:ahLst/>
            <a:cxnLst/>
            <a:rect l="l" t="t" r="r" b="b"/>
            <a:pathLst>
              <a:path w="434339" h="167640">
                <a:moveTo>
                  <a:pt x="380364" y="0"/>
                </a:moveTo>
                <a:lnTo>
                  <a:pt x="378079" y="6858"/>
                </a:lnTo>
                <a:lnTo>
                  <a:pt x="387772" y="11076"/>
                </a:lnTo>
                <a:lnTo>
                  <a:pt x="396097" y="16890"/>
                </a:lnTo>
                <a:lnTo>
                  <a:pt x="416115" y="55705"/>
                </a:lnTo>
                <a:lnTo>
                  <a:pt x="418592" y="83058"/>
                </a:lnTo>
                <a:lnTo>
                  <a:pt x="417972" y="97819"/>
                </a:lnTo>
                <a:lnTo>
                  <a:pt x="403014" y="143228"/>
                </a:lnTo>
                <a:lnTo>
                  <a:pt x="378333" y="160909"/>
                </a:lnTo>
                <a:lnTo>
                  <a:pt x="380364" y="167639"/>
                </a:lnTo>
                <a:lnTo>
                  <a:pt x="420116" y="138429"/>
                </a:lnTo>
                <a:lnTo>
                  <a:pt x="432974" y="99353"/>
                </a:lnTo>
                <a:lnTo>
                  <a:pt x="433832" y="83947"/>
                </a:lnTo>
                <a:lnTo>
                  <a:pt x="432972" y="68540"/>
                </a:lnTo>
                <a:lnTo>
                  <a:pt x="419988" y="29463"/>
                </a:lnTo>
                <a:lnTo>
                  <a:pt x="392557" y="4407"/>
                </a:lnTo>
                <a:lnTo>
                  <a:pt x="380364" y="0"/>
                </a:lnTo>
                <a:close/>
              </a:path>
              <a:path w="434339" h="167640">
                <a:moveTo>
                  <a:pt x="53467" y="0"/>
                </a:moveTo>
                <a:lnTo>
                  <a:pt x="13843" y="29463"/>
                </a:lnTo>
                <a:lnTo>
                  <a:pt x="877" y="68540"/>
                </a:lnTo>
                <a:lnTo>
                  <a:pt x="0" y="83947"/>
                </a:lnTo>
                <a:lnTo>
                  <a:pt x="877" y="99353"/>
                </a:lnTo>
                <a:lnTo>
                  <a:pt x="13843" y="138429"/>
                </a:lnTo>
                <a:lnTo>
                  <a:pt x="53467" y="167639"/>
                </a:lnTo>
                <a:lnTo>
                  <a:pt x="55625" y="160909"/>
                </a:lnTo>
                <a:lnTo>
                  <a:pt x="46079" y="156666"/>
                </a:lnTo>
                <a:lnTo>
                  <a:pt x="37830" y="150780"/>
                </a:lnTo>
                <a:lnTo>
                  <a:pt x="17843" y="111236"/>
                </a:lnTo>
                <a:lnTo>
                  <a:pt x="15367" y="83058"/>
                </a:lnTo>
                <a:lnTo>
                  <a:pt x="15986" y="68744"/>
                </a:lnTo>
                <a:lnTo>
                  <a:pt x="30912" y="24324"/>
                </a:lnTo>
                <a:lnTo>
                  <a:pt x="55880" y="6858"/>
                </a:lnTo>
                <a:lnTo>
                  <a:pt x="53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87726" y="152717"/>
            <a:ext cx="76771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400" i="1" spc="60">
                <a:latin typeface="Cambria Math"/>
                <a:cs typeface="Cambria Math"/>
              </a:rPr>
              <a:t>f</a:t>
            </a:r>
            <a:r>
              <a:rPr sz="1575" i="1" spc="89" baseline="-15873">
                <a:latin typeface="Cambria Math"/>
                <a:cs typeface="Cambria Math"/>
              </a:rPr>
              <a:t>w,b</a:t>
            </a:r>
            <a:r>
              <a:rPr sz="1575" i="1" spc="600" baseline="-15873">
                <a:latin typeface="Cambria Math"/>
                <a:cs typeface="Cambria Math"/>
              </a:rPr>
              <a:t> </a:t>
            </a:r>
            <a:r>
              <a:rPr sz="1400" i="1" spc="85">
                <a:latin typeface="Cambria Math"/>
                <a:cs typeface="Cambria Math"/>
              </a:rPr>
              <a:t>siie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94858" y="209550"/>
            <a:ext cx="415290" cy="167640"/>
          </a:xfrm>
          <a:custGeom>
            <a:avLst/>
            <a:gdLst/>
            <a:ahLst/>
            <a:cxnLst/>
            <a:rect l="l" t="t" r="r" b="b"/>
            <a:pathLst>
              <a:path w="415289" h="167640">
                <a:moveTo>
                  <a:pt x="361314" y="0"/>
                </a:moveTo>
                <a:lnTo>
                  <a:pt x="358901" y="6858"/>
                </a:lnTo>
                <a:lnTo>
                  <a:pt x="368615" y="11023"/>
                </a:lnTo>
                <a:lnTo>
                  <a:pt x="376983" y="16843"/>
                </a:lnTo>
                <a:lnTo>
                  <a:pt x="397065" y="55641"/>
                </a:lnTo>
                <a:lnTo>
                  <a:pt x="399541" y="82930"/>
                </a:lnTo>
                <a:lnTo>
                  <a:pt x="398920" y="97766"/>
                </a:lnTo>
                <a:lnTo>
                  <a:pt x="383909" y="143172"/>
                </a:lnTo>
                <a:lnTo>
                  <a:pt x="359155" y="160782"/>
                </a:lnTo>
                <a:lnTo>
                  <a:pt x="361314" y="167639"/>
                </a:lnTo>
                <a:lnTo>
                  <a:pt x="401065" y="138302"/>
                </a:lnTo>
                <a:lnTo>
                  <a:pt x="413924" y="99226"/>
                </a:lnTo>
                <a:lnTo>
                  <a:pt x="414781" y="83820"/>
                </a:lnTo>
                <a:lnTo>
                  <a:pt x="413922" y="68484"/>
                </a:lnTo>
                <a:lnTo>
                  <a:pt x="400938" y="29337"/>
                </a:lnTo>
                <a:lnTo>
                  <a:pt x="373506" y="4405"/>
                </a:lnTo>
                <a:lnTo>
                  <a:pt x="361314" y="0"/>
                </a:lnTo>
                <a:close/>
              </a:path>
              <a:path w="415289" h="167640">
                <a:moveTo>
                  <a:pt x="53466" y="0"/>
                </a:moveTo>
                <a:lnTo>
                  <a:pt x="13842" y="29337"/>
                </a:lnTo>
                <a:lnTo>
                  <a:pt x="859" y="68484"/>
                </a:lnTo>
                <a:lnTo>
                  <a:pt x="0" y="83820"/>
                </a:lnTo>
                <a:lnTo>
                  <a:pt x="859" y="99226"/>
                </a:lnTo>
                <a:lnTo>
                  <a:pt x="13842" y="138302"/>
                </a:lnTo>
                <a:lnTo>
                  <a:pt x="53466" y="167639"/>
                </a:lnTo>
                <a:lnTo>
                  <a:pt x="55625" y="160782"/>
                </a:lnTo>
                <a:lnTo>
                  <a:pt x="46079" y="156594"/>
                </a:lnTo>
                <a:lnTo>
                  <a:pt x="37830" y="150717"/>
                </a:lnTo>
                <a:lnTo>
                  <a:pt x="17843" y="111220"/>
                </a:lnTo>
                <a:lnTo>
                  <a:pt x="15366" y="82930"/>
                </a:lnTo>
                <a:lnTo>
                  <a:pt x="15986" y="68673"/>
                </a:lnTo>
                <a:lnTo>
                  <a:pt x="30894" y="24306"/>
                </a:lnTo>
                <a:lnTo>
                  <a:pt x="55879" y="6858"/>
                </a:lnTo>
                <a:lnTo>
                  <a:pt x="53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95925" y="153352"/>
            <a:ext cx="4762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47083" y="2507360"/>
            <a:ext cx="415290" cy="167640"/>
          </a:xfrm>
          <a:custGeom>
            <a:avLst/>
            <a:gdLst/>
            <a:ahLst/>
            <a:cxnLst/>
            <a:rect l="l" t="t" r="r" b="b"/>
            <a:pathLst>
              <a:path w="415289" h="167639">
                <a:moveTo>
                  <a:pt x="361314" y="0"/>
                </a:moveTo>
                <a:lnTo>
                  <a:pt x="359028" y="6731"/>
                </a:lnTo>
                <a:lnTo>
                  <a:pt x="368722" y="10967"/>
                </a:lnTo>
                <a:lnTo>
                  <a:pt x="377047" y="16811"/>
                </a:lnTo>
                <a:lnTo>
                  <a:pt x="397065" y="55578"/>
                </a:lnTo>
                <a:lnTo>
                  <a:pt x="399541" y="82931"/>
                </a:lnTo>
                <a:lnTo>
                  <a:pt x="398922" y="97692"/>
                </a:lnTo>
                <a:lnTo>
                  <a:pt x="383964" y="143101"/>
                </a:lnTo>
                <a:lnTo>
                  <a:pt x="359282" y="160781"/>
                </a:lnTo>
                <a:lnTo>
                  <a:pt x="361314" y="167512"/>
                </a:lnTo>
                <a:lnTo>
                  <a:pt x="401065" y="138302"/>
                </a:lnTo>
                <a:lnTo>
                  <a:pt x="413924" y="99226"/>
                </a:lnTo>
                <a:lnTo>
                  <a:pt x="414781" y="83819"/>
                </a:lnTo>
                <a:lnTo>
                  <a:pt x="413922" y="68413"/>
                </a:lnTo>
                <a:lnTo>
                  <a:pt x="400938" y="29337"/>
                </a:lnTo>
                <a:lnTo>
                  <a:pt x="373506" y="4333"/>
                </a:lnTo>
                <a:lnTo>
                  <a:pt x="361314" y="0"/>
                </a:lnTo>
                <a:close/>
              </a:path>
              <a:path w="415289" h="167639">
                <a:moveTo>
                  <a:pt x="53466" y="0"/>
                </a:moveTo>
                <a:lnTo>
                  <a:pt x="13842" y="29337"/>
                </a:lnTo>
                <a:lnTo>
                  <a:pt x="877" y="68413"/>
                </a:lnTo>
                <a:lnTo>
                  <a:pt x="0" y="83819"/>
                </a:lnTo>
                <a:lnTo>
                  <a:pt x="859" y="99226"/>
                </a:lnTo>
                <a:lnTo>
                  <a:pt x="13842" y="138302"/>
                </a:lnTo>
                <a:lnTo>
                  <a:pt x="53466" y="167512"/>
                </a:lnTo>
                <a:lnTo>
                  <a:pt x="55625" y="160781"/>
                </a:lnTo>
                <a:lnTo>
                  <a:pt x="46079" y="156539"/>
                </a:lnTo>
                <a:lnTo>
                  <a:pt x="37830" y="150653"/>
                </a:lnTo>
                <a:lnTo>
                  <a:pt x="17843" y="111109"/>
                </a:lnTo>
                <a:lnTo>
                  <a:pt x="15366" y="82931"/>
                </a:lnTo>
                <a:lnTo>
                  <a:pt x="15986" y="68617"/>
                </a:lnTo>
                <a:lnTo>
                  <a:pt x="30912" y="24251"/>
                </a:lnTo>
                <a:lnTo>
                  <a:pt x="55879" y="6731"/>
                </a:lnTo>
                <a:lnTo>
                  <a:pt x="53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46879" y="2455481"/>
            <a:ext cx="4762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7122" y="441579"/>
            <a:ext cx="4770427" cy="39684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83154" y="2465641"/>
            <a:ext cx="829944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950">
                <a:latin typeface="Verdana"/>
                <a:cs typeface="Verdana"/>
              </a:rPr>
              <a:t>size</a:t>
            </a:r>
            <a:r>
              <a:rPr sz="950" spc="50">
                <a:latin typeface="Verdana"/>
                <a:cs typeface="Verdana"/>
              </a:rPr>
              <a:t> </a:t>
            </a:r>
            <a:r>
              <a:rPr sz="950">
                <a:latin typeface="Verdana"/>
                <a:cs typeface="Verdana"/>
              </a:rPr>
              <a:t>in</a:t>
            </a:r>
            <a:r>
              <a:rPr sz="950" spc="95">
                <a:latin typeface="Verdana"/>
                <a:cs typeface="Verdana"/>
              </a:rPr>
              <a:t> </a:t>
            </a:r>
            <a:r>
              <a:rPr sz="950" spc="-10">
                <a:latin typeface="Verdana"/>
                <a:cs typeface="Verdana"/>
              </a:rPr>
              <a:t>feet</a:t>
            </a:r>
            <a:r>
              <a:rPr sz="975" spc="-15" baseline="25641">
                <a:latin typeface="Cambria Math"/>
                <a:cs typeface="Cambria Math"/>
              </a:rPr>
              <a:t>2</a:t>
            </a:r>
            <a:endParaRPr sz="975" baseline="25641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3980" y="1257300"/>
            <a:ext cx="48450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25">
                <a:latin typeface="Verdana"/>
                <a:cs typeface="Verdana"/>
              </a:rPr>
              <a:t>pric</a:t>
            </a:r>
            <a:r>
              <a:rPr sz="950" spc="-235">
                <a:latin typeface="Verdana"/>
                <a:cs typeface="Verdana"/>
              </a:rPr>
              <a:t> </a:t>
            </a:r>
            <a:r>
              <a:rPr sz="950">
                <a:latin typeface="Verdana"/>
                <a:cs typeface="Verdana"/>
              </a:rPr>
              <a:t>e</a:t>
            </a:r>
            <a:r>
              <a:rPr sz="950" spc="95">
                <a:latin typeface="Verdana"/>
                <a:cs typeface="Verdana"/>
              </a:rPr>
              <a:t> </a:t>
            </a:r>
            <a:r>
              <a:rPr sz="950" spc="-25">
                <a:latin typeface="Verdana"/>
                <a:cs typeface="Verdana"/>
              </a:rPr>
              <a:t>in</a:t>
            </a:r>
            <a:endParaRPr sz="950">
              <a:latin typeface="Verdana"/>
              <a:cs typeface="Verdana"/>
            </a:endParaRPr>
          </a:p>
          <a:p>
            <a:pPr marL="22225">
              <a:lnSpc>
                <a:spcPct val="100000"/>
              </a:lnSpc>
              <a:spcBef>
                <a:spcPts val="60"/>
              </a:spcBef>
            </a:pPr>
            <a:r>
              <a:rPr sz="950" spc="-10">
                <a:latin typeface="Verdana"/>
                <a:cs typeface="Verdana"/>
              </a:rPr>
              <a:t>$</a:t>
            </a:r>
            <a:r>
              <a:rPr sz="950" spc="-10">
                <a:latin typeface="Cambria Math"/>
                <a:cs typeface="Cambria Math"/>
              </a:rPr>
              <a:t>1000</a:t>
            </a:r>
            <a:r>
              <a:rPr sz="950" spc="-10">
                <a:latin typeface="Verdana"/>
                <a:cs typeface="Verdana"/>
              </a:rPr>
              <a:t>'5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33927" y="208788"/>
            <a:ext cx="434340" cy="167640"/>
          </a:xfrm>
          <a:custGeom>
            <a:avLst/>
            <a:gdLst/>
            <a:ahLst/>
            <a:cxnLst/>
            <a:rect l="l" t="t" r="r" b="b"/>
            <a:pathLst>
              <a:path w="434339" h="167640">
                <a:moveTo>
                  <a:pt x="380364" y="0"/>
                </a:moveTo>
                <a:lnTo>
                  <a:pt x="378079" y="6858"/>
                </a:lnTo>
                <a:lnTo>
                  <a:pt x="387772" y="11076"/>
                </a:lnTo>
                <a:lnTo>
                  <a:pt x="396097" y="16890"/>
                </a:lnTo>
                <a:lnTo>
                  <a:pt x="416115" y="55705"/>
                </a:lnTo>
                <a:lnTo>
                  <a:pt x="418592" y="83058"/>
                </a:lnTo>
                <a:lnTo>
                  <a:pt x="417972" y="97819"/>
                </a:lnTo>
                <a:lnTo>
                  <a:pt x="403014" y="143228"/>
                </a:lnTo>
                <a:lnTo>
                  <a:pt x="378333" y="160909"/>
                </a:lnTo>
                <a:lnTo>
                  <a:pt x="380364" y="167639"/>
                </a:lnTo>
                <a:lnTo>
                  <a:pt x="420116" y="138429"/>
                </a:lnTo>
                <a:lnTo>
                  <a:pt x="432974" y="99353"/>
                </a:lnTo>
                <a:lnTo>
                  <a:pt x="433832" y="83947"/>
                </a:lnTo>
                <a:lnTo>
                  <a:pt x="432972" y="68540"/>
                </a:lnTo>
                <a:lnTo>
                  <a:pt x="419988" y="29463"/>
                </a:lnTo>
                <a:lnTo>
                  <a:pt x="392557" y="4407"/>
                </a:lnTo>
                <a:lnTo>
                  <a:pt x="380364" y="0"/>
                </a:lnTo>
                <a:close/>
              </a:path>
              <a:path w="434339" h="167640">
                <a:moveTo>
                  <a:pt x="53467" y="0"/>
                </a:moveTo>
                <a:lnTo>
                  <a:pt x="13843" y="29463"/>
                </a:lnTo>
                <a:lnTo>
                  <a:pt x="877" y="68540"/>
                </a:lnTo>
                <a:lnTo>
                  <a:pt x="0" y="83947"/>
                </a:lnTo>
                <a:lnTo>
                  <a:pt x="877" y="99353"/>
                </a:lnTo>
                <a:lnTo>
                  <a:pt x="13843" y="138429"/>
                </a:lnTo>
                <a:lnTo>
                  <a:pt x="53467" y="167639"/>
                </a:lnTo>
                <a:lnTo>
                  <a:pt x="55625" y="160909"/>
                </a:lnTo>
                <a:lnTo>
                  <a:pt x="46079" y="156666"/>
                </a:lnTo>
                <a:lnTo>
                  <a:pt x="37830" y="150780"/>
                </a:lnTo>
                <a:lnTo>
                  <a:pt x="17843" y="111236"/>
                </a:lnTo>
                <a:lnTo>
                  <a:pt x="15367" y="83058"/>
                </a:lnTo>
                <a:lnTo>
                  <a:pt x="15986" y="68744"/>
                </a:lnTo>
                <a:lnTo>
                  <a:pt x="30912" y="24324"/>
                </a:lnTo>
                <a:lnTo>
                  <a:pt x="55880" y="6858"/>
                </a:lnTo>
                <a:lnTo>
                  <a:pt x="53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87726" y="152717"/>
            <a:ext cx="76771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400" i="1" spc="60">
                <a:latin typeface="Cambria Math"/>
                <a:cs typeface="Cambria Math"/>
              </a:rPr>
              <a:t>f</a:t>
            </a:r>
            <a:r>
              <a:rPr sz="1575" i="1" spc="89" baseline="-15873">
                <a:latin typeface="Cambria Math"/>
                <a:cs typeface="Cambria Math"/>
              </a:rPr>
              <a:t>w,b</a:t>
            </a:r>
            <a:r>
              <a:rPr sz="1575" i="1" spc="600" baseline="-15873">
                <a:latin typeface="Cambria Math"/>
                <a:cs typeface="Cambria Math"/>
              </a:rPr>
              <a:t> </a:t>
            </a:r>
            <a:r>
              <a:rPr sz="1400" i="1" spc="85">
                <a:latin typeface="Cambria Math"/>
                <a:cs typeface="Cambria Math"/>
              </a:rPr>
              <a:t>siie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94858" y="209550"/>
            <a:ext cx="415290" cy="167640"/>
          </a:xfrm>
          <a:custGeom>
            <a:avLst/>
            <a:gdLst/>
            <a:ahLst/>
            <a:cxnLst/>
            <a:rect l="l" t="t" r="r" b="b"/>
            <a:pathLst>
              <a:path w="415289" h="167640">
                <a:moveTo>
                  <a:pt x="361314" y="0"/>
                </a:moveTo>
                <a:lnTo>
                  <a:pt x="358901" y="6858"/>
                </a:lnTo>
                <a:lnTo>
                  <a:pt x="368615" y="11023"/>
                </a:lnTo>
                <a:lnTo>
                  <a:pt x="376983" y="16843"/>
                </a:lnTo>
                <a:lnTo>
                  <a:pt x="397065" y="55641"/>
                </a:lnTo>
                <a:lnTo>
                  <a:pt x="399541" y="82930"/>
                </a:lnTo>
                <a:lnTo>
                  <a:pt x="398920" y="97766"/>
                </a:lnTo>
                <a:lnTo>
                  <a:pt x="383909" y="143172"/>
                </a:lnTo>
                <a:lnTo>
                  <a:pt x="359155" y="160782"/>
                </a:lnTo>
                <a:lnTo>
                  <a:pt x="361314" y="167639"/>
                </a:lnTo>
                <a:lnTo>
                  <a:pt x="401065" y="138302"/>
                </a:lnTo>
                <a:lnTo>
                  <a:pt x="413924" y="99226"/>
                </a:lnTo>
                <a:lnTo>
                  <a:pt x="414781" y="83820"/>
                </a:lnTo>
                <a:lnTo>
                  <a:pt x="413922" y="68484"/>
                </a:lnTo>
                <a:lnTo>
                  <a:pt x="400938" y="29337"/>
                </a:lnTo>
                <a:lnTo>
                  <a:pt x="373506" y="4405"/>
                </a:lnTo>
                <a:lnTo>
                  <a:pt x="361314" y="0"/>
                </a:lnTo>
                <a:close/>
              </a:path>
              <a:path w="415289" h="167640">
                <a:moveTo>
                  <a:pt x="53466" y="0"/>
                </a:moveTo>
                <a:lnTo>
                  <a:pt x="13842" y="29337"/>
                </a:lnTo>
                <a:lnTo>
                  <a:pt x="859" y="68484"/>
                </a:lnTo>
                <a:lnTo>
                  <a:pt x="0" y="83820"/>
                </a:lnTo>
                <a:lnTo>
                  <a:pt x="859" y="99226"/>
                </a:lnTo>
                <a:lnTo>
                  <a:pt x="13842" y="138302"/>
                </a:lnTo>
                <a:lnTo>
                  <a:pt x="53466" y="167639"/>
                </a:lnTo>
                <a:lnTo>
                  <a:pt x="55625" y="160782"/>
                </a:lnTo>
                <a:lnTo>
                  <a:pt x="46079" y="156594"/>
                </a:lnTo>
                <a:lnTo>
                  <a:pt x="37830" y="150717"/>
                </a:lnTo>
                <a:lnTo>
                  <a:pt x="17843" y="111220"/>
                </a:lnTo>
                <a:lnTo>
                  <a:pt x="15366" y="82930"/>
                </a:lnTo>
                <a:lnTo>
                  <a:pt x="15986" y="68673"/>
                </a:lnTo>
                <a:lnTo>
                  <a:pt x="30894" y="24306"/>
                </a:lnTo>
                <a:lnTo>
                  <a:pt x="55879" y="6858"/>
                </a:lnTo>
                <a:lnTo>
                  <a:pt x="53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95925" y="153352"/>
            <a:ext cx="4762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47083" y="2507360"/>
            <a:ext cx="415290" cy="167640"/>
          </a:xfrm>
          <a:custGeom>
            <a:avLst/>
            <a:gdLst/>
            <a:ahLst/>
            <a:cxnLst/>
            <a:rect l="l" t="t" r="r" b="b"/>
            <a:pathLst>
              <a:path w="415289" h="167639">
                <a:moveTo>
                  <a:pt x="361314" y="0"/>
                </a:moveTo>
                <a:lnTo>
                  <a:pt x="359028" y="6731"/>
                </a:lnTo>
                <a:lnTo>
                  <a:pt x="368722" y="10967"/>
                </a:lnTo>
                <a:lnTo>
                  <a:pt x="377047" y="16811"/>
                </a:lnTo>
                <a:lnTo>
                  <a:pt x="397065" y="55578"/>
                </a:lnTo>
                <a:lnTo>
                  <a:pt x="399541" y="82931"/>
                </a:lnTo>
                <a:lnTo>
                  <a:pt x="398922" y="97692"/>
                </a:lnTo>
                <a:lnTo>
                  <a:pt x="383964" y="143101"/>
                </a:lnTo>
                <a:lnTo>
                  <a:pt x="359282" y="160781"/>
                </a:lnTo>
                <a:lnTo>
                  <a:pt x="361314" y="167512"/>
                </a:lnTo>
                <a:lnTo>
                  <a:pt x="401065" y="138302"/>
                </a:lnTo>
                <a:lnTo>
                  <a:pt x="413924" y="99226"/>
                </a:lnTo>
                <a:lnTo>
                  <a:pt x="414781" y="83819"/>
                </a:lnTo>
                <a:lnTo>
                  <a:pt x="413922" y="68413"/>
                </a:lnTo>
                <a:lnTo>
                  <a:pt x="400938" y="29337"/>
                </a:lnTo>
                <a:lnTo>
                  <a:pt x="373506" y="4333"/>
                </a:lnTo>
                <a:lnTo>
                  <a:pt x="361314" y="0"/>
                </a:lnTo>
                <a:close/>
              </a:path>
              <a:path w="415289" h="167639">
                <a:moveTo>
                  <a:pt x="53466" y="0"/>
                </a:moveTo>
                <a:lnTo>
                  <a:pt x="13842" y="29337"/>
                </a:lnTo>
                <a:lnTo>
                  <a:pt x="877" y="68413"/>
                </a:lnTo>
                <a:lnTo>
                  <a:pt x="0" y="83819"/>
                </a:lnTo>
                <a:lnTo>
                  <a:pt x="859" y="99226"/>
                </a:lnTo>
                <a:lnTo>
                  <a:pt x="13842" y="138302"/>
                </a:lnTo>
                <a:lnTo>
                  <a:pt x="53466" y="167512"/>
                </a:lnTo>
                <a:lnTo>
                  <a:pt x="55625" y="160781"/>
                </a:lnTo>
                <a:lnTo>
                  <a:pt x="46079" y="156539"/>
                </a:lnTo>
                <a:lnTo>
                  <a:pt x="37830" y="150653"/>
                </a:lnTo>
                <a:lnTo>
                  <a:pt x="17843" y="111109"/>
                </a:lnTo>
                <a:lnTo>
                  <a:pt x="15366" y="82931"/>
                </a:lnTo>
                <a:lnTo>
                  <a:pt x="15986" y="68617"/>
                </a:lnTo>
                <a:lnTo>
                  <a:pt x="30912" y="24251"/>
                </a:lnTo>
                <a:lnTo>
                  <a:pt x="55879" y="6731"/>
                </a:lnTo>
                <a:lnTo>
                  <a:pt x="53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46879" y="2455481"/>
            <a:ext cx="4762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i="1" spc="114">
                <a:latin typeface="Cambria Math"/>
                <a:cs typeface="Cambria Math"/>
              </a:rPr>
              <a:t>J</a:t>
            </a:r>
            <a:r>
              <a:rPr sz="1400" i="1" spc="355">
                <a:latin typeface="Cambria Math"/>
                <a:cs typeface="Cambria Math"/>
              </a:rPr>
              <a:t> </a:t>
            </a:r>
            <a:r>
              <a:rPr sz="1400" i="1" spc="-30">
                <a:latin typeface="Cambria Math"/>
                <a:cs typeface="Cambria Math"/>
              </a:rPr>
              <a:t>w,</a:t>
            </a:r>
            <a:r>
              <a:rPr sz="1400" i="1" spc="-70">
                <a:latin typeface="Cambria Math"/>
                <a:cs typeface="Cambria Math"/>
              </a:rPr>
              <a:t> </a:t>
            </a:r>
            <a:r>
              <a:rPr sz="1400" i="1" spc="-50">
                <a:latin typeface="Cambria Math"/>
                <a:cs typeface="Cambria Math"/>
              </a:rPr>
              <a:t>b</a:t>
            </a:r>
            <a:endParaRPr sz="1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F7D4-05E4-7F71-7DC0-5C54DEB56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33" y="361950"/>
            <a:ext cx="7836534" cy="461665"/>
          </a:xfrm>
        </p:spPr>
        <p:txBody>
          <a:bodyPr/>
          <a:lstStyle/>
          <a:p>
            <a:r>
              <a:rPr lang="en-US"/>
              <a:t>Agenda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CC0E5-1CBE-3CB5-222D-8530544E6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123950"/>
            <a:ext cx="3905250" cy="3323987"/>
          </a:xfrm>
        </p:spPr>
        <p:txBody>
          <a:bodyPr/>
          <a:lstStyle/>
          <a:p>
            <a:r>
              <a:rPr lang="en-US" b="1" dirty="0">
                <a:solidFill>
                  <a:srgbClr val="59118E"/>
                </a:solidFill>
              </a:rPr>
              <a:t>Lecture: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 Function Intuition- using SLR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Visualizing the Cost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Descent for SLR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Rate in GD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Implementing 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Running Gradient Descent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4C722B9-AFD4-79CC-82C8-0148CCCE7422}"/>
              </a:ext>
            </a:extLst>
          </p:cNvPr>
          <p:cNvSpPr txBox="1">
            <a:spLocks/>
          </p:cNvSpPr>
          <p:nvPr/>
        </p:nvSpPr>
        <p:spPr>
          <a:xfrm>
            <a:off x="5029200" y="133350"/>
            <a:ext cx="3905250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59118E"/>
                </a:solidFill>
              </a:rPr>
              <a:t>After-class Assignment: </a:t>
            </a:r>
          </a:p>
          <a:p>
            <a:r>
              <a:rPr lang="en-US" dirty="0"/>
              <a:t>Gradient Descent Implementation  using for loops in SLR (Fill in Code Blanks)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313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99078-CA05-81F2-F7AC-621D7569E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" y="1524"/>
            <a:ext cx="7836534" cy="461665"/>
          </a:xfrm>
        </p:spPr>
        <p:txBody>
          <a:bodyPr/>
          <a:lstStyle/>
          <a:p>
            <a:r>
              <a:rPr lang="en-US" dirty="0"/>
              <a:t>Learning curve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6BF1F-B7B3-4A15-0FF9-03B99C07D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240" y="2750666"/>
            <a:ext cx="4843073" cy="1864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E40A74-87F7-43A3-7127-643FE59BA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714" y="839855"/>
            <a:ext cx="1967380" cy="190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89E9B-56E8-7130-0CF9-1A28F631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66914"/>
            <a:ext cx="7836534" cy="923330"/>
          </a:xfrm>
        </p:spPr>
        <p:txBody>
          <a:bodyPr/>
          <a:lstStyle/>
          <a:p>
            <a:r>
              <a:rPr lang="en-US" dirty="0"/>
              <a:t>Quiz1:Implement gradient descent for SLR using for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66E44-134B-F6C3-1C01-CBC2C51ED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657350"/>
            <a:ext cx="3905250" cy="276999"/>
          </a:xfrm>
        </p:spPr>
        <p:txBody>
          <a:bodyPr/>
          <a:lstStyle/>
          <a:p>
            <a:r>
              <a:rPr lang="en-US"/>
              <a:t>Fill in the code blanks</a:t>
            </a:r>
          </a:p>
        </p:txBody>
      </p:sp>
    </p:spTree>
    <p:extLst>
      <p:ext uri="{BB962C8B-B14F-4D97-AF65-F5344CB8AC3E}">
        <p14:creationId xmlns:p14="http://schemas.microsoft.com/office/powerpoint/2010/main" val="26554834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4802-4758-5AEE-4E9D-2C452EC2D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83" y="361950"/>
            <a:ext cx="7836534" cy="461665"/>
          </a:xfrm>
        </p:spPr>
        <p:txBody>
          <a:bodyPr/>
          <a:lstStyle/>
          <a:p>
            <a:r>
              <a:rPr lang="en-US"/>
              <a:t>Reference: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C822C-772C-CD43-C0CB-D8174BD41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47750"/>
            <a:ext cx="3905250" cy="553998"/>
          </a:xfrm>
        </p:spPr>
        <p:txBody>
          <a:bodyPr/>
          <a:lstStyle/>
          <a:p>
            <a:r>
              <a:rPr lang="en-US">
                <a:hlinkClick r:id="rId2"/>
              </a:rPr>
              <a:t>https://www.deeplearning.ai/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97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912158" y="370914"/>
            <a:ext cx="5568315" cy="1927964"/>
          </a:xfrm>
          <a:prstGeom prst="rect">
            <a:avLst/>
          </a:prstGeom>
        </p:spPr>
        <p:txBody>
          <a:bodyPr vert="horz" wrap="square" lIns="0" tIns="272478" rIns="0" bIns="0" rtlCol="0">
            <a:spAutoFit/>
          </a:bodyPr>
          <a:lstStyle/>
          <a:p>
            <a:pPr marL="1756410" marR="5080" indent="-648970">
              <a:lnSpc>
                <a:spcPct val="117300"/>
              </a:lnSpc>
              <a:spcBef>
                <a:spcPts val="90"/>
              </a:spcBef>
            </a:pPr>
            <a:r>
              <a:rPr sz="4800" dirty="0">
                <a:solidFill>
                  <a:srgbClr val="59118E"/>
                </a:solidFill>
                <a:latin typeface="Verdana"/>
                <a:ea typeface="+mj-ea"/>
              </a:rPr>
              <a:t>Cost</a:t>
            </a:r>
            <a:r>
              <a:rPr sz="3950" spc="40" dirty="0">
                <a:latin typeface="Verdana"/>
                <a:cs typeface="Verdana"/>
              </a:rPr>
              <a:t> </a:t>
            </a:r>
            <a:r>
              <a:rPr sz="4800" dirty="0">
                <a:solidFill>
                  <a:srgbClr val="59118E"/>
                </a:solidFill>
                <a:latin typeface="Verdana"/>
                <a:ea typeface="+mj-ea"/>
              </a:rPr>
              <a:t>Function</a:t>
            </a:r>
            <a:endParaRPr lang="en-US" sz="4800" dirty="0">
              <a:solidFill>
                <a:srgbClr val="59118E"/>
              </a:solidFill>
              <a:latin typeface="Verdana"/>
              <a:ea typeface="+mj-ea"/>
            </a:endParaRPr>
          </a:p>
          <a:p>
            <a:pPr marL="1756410" marR="5080" indent="-648970">
              <a:lnSpc>
                <a:spcPct val="117300"/>
              </a:lnSpc>
              <a:spcBef>
                <a:spcPts val="90"/>
              </a:spcBef>
            </a:pPr>
            <a:r>
              <a:rPr lang="en-US" sz="4800" dirty="0">
                <a:solidFill>
                  <a:srgbClr val="59118E"/>
                </a:solidFill>
                <a:latin typeface="Verdana"/>
                <a:ea typeface="+mj-ea"/>
              </a:rPr>
              <a:t>      in ML</a:t>
            </a:r>
            <a:endParaRPr sz="4800" dirty="0">
              <a:solidFill>
                <a:srgbClr val="59118E"/>
              </a:solidFill>
              <a:latin typeface="Verdana"/>
              <a:ea typeface="+mj-ea"/>
            </a:endParaRPr>
          </a:p>
        </p:txBody>
      </p:sp>
      <p:pic>
        <p:nvPicPr>
          <p:cNvPr id="5122" name="Picture 2" descr="Cost Function &amp; Loss Function. In this article, I wanted to put… | by  Nadeem | Medium">
            <a:extLst>
              <a:ext uri="{FF2B5EF4-FFF2-40B4-BE49-F238E27FC236}">
                <a16:creationId xmlns:a16="http://schemas.microsoft.com/office/drawing/2014/main" id="{0221F7B6-8A7E-E54A-16B2-CFB714F5F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06" y="2744565"/>
            <a:ext cx="2702392" cy="19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776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ADD9-5001-064D-03DA-323FDE1B8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71" y="7357"/>
            <a:ext cx="7836534" cy="461665"/>
          </a:xfrm>
        </p:spPr>
        <p:txBody>
          <a:bodyPr/>
          <a:lstStyle/>
          <a:p>
            <a:r>
              <a:rPr lang="en-US" dirty="0"/>
              <a:t>Cost Function: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EB857F-B7EE-D094-78EE-F7C495F76A35}"/>
              </a:ext>
            </a:extLst>
          </p:cNvPr>
          <p:cNvGrpSpPr/>
          <p:nvPr/>
        </p:nvGrpSpPr>
        <p:grpSpPr>
          <a:xfrm>
            <a:off x="790014" y="2643273"/>
            <a:ext cx="6168829" cy="1124062"/>
            <a:chOff x="776568" y="2252505"/>
            <a:chExt cx="6168829" cy="11240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8A1283-584F-EF01-0BAD-574CA1453627}"/>
                </a:ext>
              </a:extLst>
            </p:cNvPr>
            <p:cNvSpPr txBox="1"/>
            <p:nvPr/>
          </p:nvSpPr>
          <p:spPr>
            <a:xfrm>
              <a:off x="776568" y="2504255"/>
              <a:ext cx="1492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Parametric</a:t>
              </a:r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92F81CBA-B6BB-D213-0647-E1DA594B9058}"/>
                </a:ext>
              </a:extLst>
            </p:cNvPr>
            <p:cNvSpPr/>
            <p:nvPr/>
          </p:nvSpPr>
          <p:spPr>
            <a:xfrm>
              <a:off x="2037229" y="2396447"/>
              <a:ext cx="221876" cy="871196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8776FDD-4567-A8F3-E63A-156BB66F5EE4}"/>
                </a:ext>
              </a:extLst>
            </p:cNvPr>
            <p:cNvGrpSpPr/>
            <p:nvPr/>
          </p:nvGrpSpPr>
          <p:grpSpPr>
            <a:xfrm>
              <a:off x="2265819" y="2252505"/>
              <a:ext cx="4679578" cy="1028339"/>
              <a:chOff x="4363570" y="981752"/>
              <a:chExt cx="4679578" cy="102833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501178-3DD9-31D2-C078-49BC7AD172FD}"/>
                  </a:ext>
                </a:extLst>
              </p:cNvPr>
              <p:cNvSpPr txBox="1"/>
              <p:nvPr/>
            </p:nvSpPr>
            <p:spPr>
              <a:xfrm>
                <a:off x="4363570" y="1055984"/>
                <a:ext cx="26289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Linear regression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B42D62-DF84-660A-D6B8-D2A86640E78C}"/>
                  </a:ext>
                </a:extLst>
              </p:cNvPr>
              <p:cNvSpPr txBox="1"/>
              <p:nvPr/>
            </p:nvSpPr>
            <p:spPr>
              <a:xfrm>
                <a:off x="4363570" y="1411905"/>
                <a:ext cx="26289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Logistic regression</a:t>
                </a:r>
              </a:p>
            </p:txBody>
          </p:sp>
          <p:sp>
            <p:nvSpPr>
              <p:cNvPr id="16" name="Right Brace 15">
                <a:extLst>
                  <a:ext uri="{FF2B5EF4-FFF2-40B4-BE49-F238E27FC236}">
                    <a16:creationId xmlns:a16="http://schemas.microsoft.com/office/drawing/2014/main" id="{AF6D10DF-6D80-93B3-481E-D87EC44112F7}"/>
                  </a:ext>
                </a:extLst>
              </p:cNvPr>
              <p:cNvSpPr/>
              <p:nvPr/>
            </p:nvSpPr>
            <p:spPr>
              <a:xfrm>
                <a:off x="6414247" y="1188809"/>
                <a:ext cx="201706" cy="82128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73153B-0E32-7062-7591-F213FB7D90B4}"/>
                  </a:ext>
                </a:extLst>
              </p:cNvPr>
              <p:cNvSpPr txBox="1"/>
              <p:nvPr/>
            </p:nvSpPr>
            <p:spPr>
              <a:xfrm>
                <a:off x="6615953" y="981752"/>
                <a:ext cx="2427195" cy="95410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Gradient Descent is used as an optimization algorithm to find the optimal parameters for models.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414CE9-5DE9-C832-D5BD-872D25299473}"/>
                </a:ext>
              </a:extLst>
            </p:cNvPr>
            <p:cNvSpPr txBox="1"/>
            <p:nvPr/>
          </p:nvSpPr>
          <p:spPr>
            <a:xfrm>
              <a:off x="2198603" y="3007235"/>
              <a:ext cx="2628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Neural Nets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2F1305A-A734-BC2D-5DCA-F3552B51F383}"/>
              </a:ext>
            </a:extLst>
          </p:cNvPr>
          <p:cNvSpPr txBox="1"/>
          <p:nvPr/>
        </p:nvSpPr>
        <p:spPr>
          <a:xfrm>
            <a:off x="620664" y="552523"/>
            <a:ext cx="775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spc="-10" dirty="0">
                <a:ea typeface="+mn-ea"/>
              </a:rPr>
              <a:t>Quantify the error between the predicted values and the actual values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7A5790-31F6-6933-4A62-354B88E2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71" y="1447329"/>
            <a:ext cx="2628901" cy="7080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9952C56-BA6A-9890-487D-6DE4D6839875}"/>
              </a:ext>
            </a:extLst>
          </p:cNvPr>
          <p:cNvGrpSpPr/>
          <p:nvPr/>
        </p:nvGrpSpPr>
        <p:grpSpPr>
          <a:xfrm>
            <a:off x="3037842" y="1316766"/>
            <a:ext cx="5997389" cy="909082"/>
            <a:chOff x="3059205" y="3623564"/>
            <a:chExt cx="5997389" cy="90908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5E387E-CCE0-72B3-4907-97A794AA2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9205" y="3742865"/>
              <a:ext cx="4517768" cy="59782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9163DD4-AC51-53BC-6F28-2A9BBFFE5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1187" y="3910939"/>
              <a:ext cx="1243414" cy="62170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901BAA-851E-B045-6B21-6209F8B8FB70}"/>
                </a:ext>
              </a:extLst>
            </p:cNvPr>
            <p:cNvSpPr txBox="1"/>
            <p:nvPr/>
          </p:nvSpPr>
          <p:spPr>
            <a:xfrm>
              <a:off x="7395438" y="3903279"/>
              <a:ext cx="7114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Where,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636E688-2E66-1108-3721-1202485AEE70}"/>
                </a:ext>
              </a:extLst>
            </p:cNvPr>
            <p:cNvSpPr/>
            <p:nvPr/>
          </p:nvSpPr>
          <p:spPr>
            <a:xfrm>
              <a:off x="3059205" y="3623564"/>
              <a:ext cx="5997389" cy="90908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047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608044" y="2670362"/>
            <a:ext cx="5927911" cy="656012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22225" marR="5080" indent="-9525" algn="ctr">
              <a:lnSpc>
                <a:spcPts val="5710"/>
              </a:lnSpc>
              <a:spcBef>
                <a:spcPts val="259"/>
              </a:spcBef>
            </a:pPr>
            <a:r>
              <a:rPr lang="en-US" sz="2800" spc="-10" dirty="0">
                <a:ea typeface="+mn-ea"/>
              </a:rPr>
              <a:t>Using SLR as an illustration</a:t>
            </a:r>
            <a:endParaRPr sz="2800" spc="-10" dirty="0">
              <a:ea typeface="+mn-e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1624852" y="357467"/>
            <a:ext cx="5568315" cy="1927964"/>
          </a:xfrm>
          <a:prstGeom prst="rect">
            <a:avLst/>
          </a:prstGeom>
        </p:spPr>
        <p:txBody>
          <a:bodyPr vert="horz" wrap="square" lIns="0" tIns="272478" rIns="0" bIns="0" rtlCol="0">
            <a:spAutoFit/>
          </a:bodyPr>
          <a:lstStyle/>
          <a:p>
            <a:pPr marL="1756410" marR="5080" indent="-648970">
              <a:lnSpc>
                <a:spcPct val="117300"/>
              </a:lnSpc>
              <a:spcBef>
                <a:spcPts val="90"/>
              </a:spcBef>
            </a:pPr>
            <a:r>
              <a:rPr sz="4800" dirty="0">
                <a:solidFill>
                  <a:srgbClr val="59118E"/>
                </a:solidFill>
                <a:latin typeface="Verdana"/>
                <a:ea typeface="+mj-ea"/>
              </a:rPr>
              <a:t>Cost</a:t>
            </a:r>
            <a:r>
              <a:rPr sz="3950" spc="40" dirty="0">
                <a:latin typeface="Verdana"/>
                <a:cs typeface="Verdana"/>
              </a:rPr>
              <a:t> </a:t>
            </a:r>
            <a:r>
              <a:rPr sz="4800" dirty="0">
                <a:solidFill>
                  <a:srgbClr val="59118E"/>
                </a:solidFill>
                <a:latin typeface="Verdana"/>
                <a:ea typeface="+mj-ea"/>
              </a:rPr>
              <a:t>Function</a:t>
            </a:r>
            <a:endParaRPr lang="en-US" sz="4800" dirty="0">
              <a:solidFill>
                <a:srgbClr val="59118E"/>
              </a:solidFill>
              <a:latin typeface="Verdana"/>
              <a:ea typeface="+mj-ea"/>
            </a:endParaRPr>
          </a:p>
          <a:p>
            <a:pPr marL="1756410" marR="5080" indent="-648970">
              <a:lnSpc>
                <a:spcPct val="117300"/>
              </a:lnSpc>
              <a:spcBef>
                <a:spcPts val="90"/>
              </a:spcBef>
            </a:pPr>
            <a:r>
              <a:rPr lang="en-US" sz="4800" dirty="0">
                <a:solidFill>
                  <a:srgbClr val="59118E"/>
                </a:solidFill>
                <a:latin typeface="Verdana"/>
                <a:ea typeface="+mj-ea"/>
              </a:rPr>
              <a:t>  Intuition</a:t>
            </a:r>
            <a:endParaRPr sz="4800" dirty="0">
              <a:solidFill>
                <a:srgbClr val="59118E"/>
              </a:solidFill>
              <a:latin typeface="Verdana"/>
              <a:ea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5235955" y="2959480"/>
            <a:ext cx="516890" cy="239649"/>
            <a:chOff x="5235955" y="2959480"/>
            <a:chExt cx="516890" cy="23964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5955" y="2979038"/>
              <a:ext cx="114173" cy="2200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86450" y="2959480"/>
              <a:ext cx="366395" cy="238760"/>
            </a:xfrm>
            <a:custGeom>
              <a:avLst/>
              <a:gdLst/>
              <a:ahLst/>
              <a:cxnLst/>
              <a:rect l="l" t="t" r="r" b="b"/>
              <a:pathLst>
                <a:path w="366395" h="238760">
                  <a:moveTo>
                    <a:pt x="290449" y="0"/>
                  </a:moveTo>
                  <a:lnTo>
                    <a:pt x="287020" y="9651"/>
                  </a:lnTo>
                  <a:lnTo>
                    <a:pt x="300809" y="15654"/>
                  </a:lnTo>
                  <a:lnTo>
                    <a:pt x="312658" y="23955"/>
                  </a:lnTo>
                  <a:lnTo>
                    <a:pt x="336748" y="62404"/>
                  </a:lnTo>
                  <a:lnTo>
                    <a:pt x="344677" y="117982"/>
                  </a:lnTo>
                  <a:lnTo>
                    <a:pt x="343796" y="138955"/>
                  </a:lnTo>
                  <a:lnTo>
                    <a:pt x="330581" y="190373"/>
                  </a:lnTo>
                  <a:lnTo>
                    <a:pt x="300952" y="222573"/>
                  </a:lnTo>
                  <a:lnTo>
                    <a:pt x="287400" y="228600"/>
                  </a:lnTo>
                  <a:lnTo>
                    <a:pt x="290449" y="238251"/>
                  </a:lnTo>
                  <a:lnTo>
                    <a:pt x="335954" y="211195"/>
                  </a:lnTo>
                  <a:lnTo>
                    <a:pt x="361473" y="161258"/>
                  </a:lnTo>
                  <a:lnTo>
                    <a:pt x="366395" y="119252"/>
                  </a:lnTo>
                  <a:lnTo>
                    <a:pt x="365158" y="97397"/>
                  </a:lnTo>
                  <a:lnTo>
                    <a:pt x="355304" y="58638"/>
                  </a:lnTo>
                  <a:lnTo>
                    <a:pt x="322818" y="15319"/>
                  </a:lnTo>
                  <a:lnTo>
                    <a:pt x="307687" y="6260"/>
                  </a:lnTo>
                  <a:lnTo>
                    <a:pt x="290449" y="0"/>
                  </a:lnTo>
                  <a:close/>
                </a:path>
                <a:path w="366395" h="238760">
                  <a:moveTo>
                    <a:pt x="76073" y="0"/>
                  </a:moveTo>
                  <a:lnTo>
                    <a:pt x="30567" y="27164"/>
                  </a:lnTo>
                  <a:lnTo>
                    <a:pt x="4937" y="77184"/>
                  </a:lnTo>
                  <a:lnTo>
                    <a:pt x="0" y="119252"/>
                  </a:lnTo>
                  <a:lnTo>
                    <a:pt x="1236" y="141089"/>
                  </a:lnTo>
                  <a:lnTo>
                    <a:pt x="11090" y="179760"/>
                  </a:lnTo>
                  <a:lnTo>
                    <a:pt x="43497" y="222996"/>
                  </a:lnTo>
                  <a:lnTo>
                    <a:pt x="76073" y="238251"/>
                  </a:lnTo>
                  <a:lnTo>
                    <a:pt x="78994" y="228600"/>
                  </a:lnTo>
                  <a:lnTo>
                    <a:pt x="65444" y="222573"/>
                  </a:lnTo>
                  <a:lnTo>
                    <a:pt x="53752" y="214201"/>
                  </a:lnTo>
                  <a:lnTo>
                    <a:pt x="29753" y="175186"/>
                  </a:lnTo>
                  <a:lnTo>
                    <a:pt x="21716" y="117982"/>
                  </a:lnTo>
                  <a:lnTo>
                    <a:pt x="22617" y="97647"/>
                  </a:lnTo>
                  <a:lnTo>
                    <a:pt x="35940" y="47498"/>
                  </a:lnTo>
                  <a:lnTo>
                    <a:pt x="65659" y="15654"/>
                  </a:lnTo>
                  <a:lnTo>
                    <a:pt x="79375" y="9651"/>
                  </a:lnTo>
                  <a:lnTo>
                    <a:pt x="760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5604" y="3030473"/>
              <a:ext cx="179450" cy="122046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5858891" y="3042665"/>
            <a:ext cx="154940" cy="69215"/>
          </a:xfrm>
          <a:custGeom>
            <a:avLst/>
            <a:gdLst/>
            <a:ahLst/>
            <a:cxnLst/>
            <a:rect l="l" t="t" r="r" b="b"/>
            <a:pathLst>
              <a:path w="154939" h="69214">
                <a:moveTo>
                  <a:pt x="154686" y="52070"/>
                </a:moveTo>
                <a:lnTo>
                  <a:pt x="0" y="52070"/>
                </a:lnTo>
                <a:lnTo>
                  <a:pt x="0" y="68834"/>
                </a:lnTo>
                <a:lnTo>
                  <a:pt x="154686" y="68834"/>
                </a:lnTo>
                <a:lnTo>
                  <a:pt x="154686" y="52070"/>
                </a:lnTo>
                <a:close/>
              </a:path>
              <a:path w="154939" h="69214">
                <a:moveTo>
                  <a:pt x="154686" y="0"/>
                </a:moveTo>
                <a:lnTo>
                  <a:pt x="0" y="0"/>
                </a:lnTo>
                <a:lnTo>
                  <a:pt x="0" y="16637"/>
                </a:lnTo>
                <a:lnTo>
                  <a:pt x="154686" y="16637"/>
                </a:lnTo>
                <a:lnTo>
                  <a:pt x="154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097270" y="2831592"/>
            <a:ext cx="1703070" cy="644525"/>
            <a:chOff x="6097270" y="2831592"/>
            <a:chExt cx="1703070" cy="644525"/>
          </a:xfrm>
        </p:grpSpPr>
        <p:sp>
          <p:nvSpPr>
            <p:cNvPr id="10" name="object 10"/>
            <p:cNvSpPr/>
            <p:nvPr/>
          </p:nvSpPr>
          <p:spPr>
            <a:xfrm>
              <a:off x="6097270" y="2831591"/>
              <a:ext cx="718820" cy="644525"/>
            </a:xfrm>
            <a:custGeom>
              <a:avLst/>
              <a:gdLst/>
              <a:ahLst/>
              <a:cxnLst/>
              <a:rect l="l" t="t" r="r" b="b"/>
              <a:pathLst>
                <a:path w="718820" h="644525">
                  <a:moveTo>
                    <a:pt x="361950" y="233172"/>
                  </a:moveTo>
                  <a:lnTo>
                    <a:pt x="0" y="233172"/>
                  </a:lnTo>
                  <a:lnTo>
                    <a:pt x="0" y="252222"/>
                  </a:lnTo>
                  <a:lnTo>
                    <a:pt x="361950" y="252222"/>
                  </a:lnTo>
                  <a:lnTo>
                    <a:pt x="361950" y="233172"/>
                  </a:lnTo>
                  <a:close/>
                </a:path>
                <a:path w="718820" h="644525">
                  <a:moveTo>
                    <a:pt x="467474" y="511175"/>
                  </a:moveTo>
                  <a:lnTo>
                    <a:pt x="448818" y="511175"/>
                  </a:lnTo>
                  <a:lnTo>
                    <a:pt x="444500" y="531241"/>
                  </a:lnTo>
                  <a:lnTo>
                    <a:pt x="462902" y="531241"/>
                  </a:lnTo>
                  <a:lnTo>
                    <a:pt x="467474" y="511175"/>
                  </a:lnTo>
                  <a:close/>
                </a:path>
                <a:path w="718820" h="644525">
                  <a:moveTo>
                    <a:pt x="471043" y="626618"/>
                  </a:moveTo>
                  <a:lnTo>
                    <a:pt x="464693" y="620395"/>
                  </a:lnTo>
                  <a:lnTo>
                    <a:pt x="461124" y="624205"/>
                  </a:lnTo>
                  <a:lnTo>
                    <a:pt x="459600" y="625729"/>
                  </a:lnTo>
                  <a:lnTo>
                    <a:pt x="449580" y="631952"/>
                  </a:lnTo>
                  <a:lnTo>
                    <a:pt x="446532" y="631952"/>
                  </a:lnTo>
                  <a:lnTo>
                    <a:pt x="445135" y="631444"/>
                  </a:lnTo>
                  <a:lnTo>
                    <a:pt x="444119" y="630428"/>
                  </a:lnTo>
                  <a:lnTo>
                    <a:pt x="443230" y="629285"/>
                  </a:lnTo>
                  <a:lnTo>
                    <a:pt x="442722" y="627634"/>
                  </a:lnTo>
                  <a:lnTo>
                    <a:pt x="442849" y="621538"/>
                  </a:lnTo>
                  <a:lnTo>
                    <a:pt x="443611" y="617220"/>
                  </a:lnTo>
                  <a:lnTo>
                    <a:pt x="444246" y="614299"/>
                  </a:lnTo>
                  <a:lnTo>
                    <a:pt x="445008" y="610616"/>
                  </a:lnTo>
                  <a:lnTo>
                    <a:pt x="458851" y="548767"/>
                  </a:lnTo>
                  <a:lnTo>
                    <a:pt x="454279" y="548767"/>
                  </a:lnTo>
                  <a:lnTo>
                    <a:pt x="427355" y="549783"/>
                  </a:lnTo>
                  <a:lnTo>
                    <a:pt x="426199" y="556006"/>
                  </a:lnTo>
                  <a:lnTo>
                    <a:pt x="430149" y="556133"/>
                  </a:lnTo>
                  <a:lnTo>
                    <a:pt x="433070" y="556768"/>
                  </a:lnTo>
                  <a:lnTo>
                    <a:pt x="436118" y="559054"/>
                  </a:lnTo>
                  <a:lnTo>
                    <a:pt x="437007" y="560832"/>
                  </a:lnTo>
                  <a:lnTo>
                    <a:pt x="437007" y="565912"/>
                  </a:lnTo>
                  <a:lnTo>
                    <a:pt x="436626" y="568833"/>
                  </a:lnTo>
                  <a:lnTo>
                    <a:pt x="436118" y="572135"/>
                  </a:lnTo>
                  <a:lnTo>
                    <a:pt x="435483" y="575691"/>
                  </a:lnTo>
                  <a:lnTo>
                    <a:pt x="434721" y="579247"/>
                  </a:lnTo>
                  <a:lnTo>
                    <a:pt x="433959" y="582930"/>
                  </a:lnTo>
                  <a:lnTo>
                    <a:pt x="432181" y="590550"/>
                  </a:lnTo>
                  <a:lnTo>
                    <a:pt x="431152" y="594487"/>
                  </a:lnTo>
                  <a:lnTo>
                    <a:pt x="430276" y="598424"/>
                  </a:lnTo>
                  <a:lnTo>
                    <a:pt x="425145" y="630174"/>
                  </a:lnTo>
                  <a:lnTo>
                    <a:pt x="425450" y="631952"/>
                  </a:lnTo>
                  <a:lnTo>
                    <a:pt x="426974" y="636270"/>
                  </a:lnTo>
                  <a:lnTo>
                    <a:pt x="427977" y="638048"/>
                  </a:lnTo>
                  <a:lnTo>
                    <a:pt x="429374" y="639572"/>
                  </a:lnTo>
                  <a:lnTo>
                    <a:pt x="430657" y="641096"/>
                  </a:lnTo>
                  <a:lnTo>
                    <a:pt x="432308" y="642239"/>
                  </a:lnTo>
                  <a:lnTo>
                    <a:pt x="436118" y="644017"/>
                  </a:lnTo>
                  <a:lnTo>
                    <a:pt x="438277" y="644398"/>
                  </a:lnTo>
                  <a:lnTo>
                    <a:pt x="443103" y="644398"/>
                  </a:lnTo>
                  <a:lnTo>
                    <a:pt x="465480" y="631952"/>
                  </a:lnTo>
                  <a:lnTo>
                    <a:pt x="471043" y="626618"/>
                  </a:lnTo>
                  <a:close/>
                </a:path>
                <a:path w="718820" h="644525">
                  <a:moveTo>
                    <a:pt x="608711" y="601472"/>
                  </a:moveTo>
                  <a:lnTo>
                    <a:pt x="501523" y="601472"/>
                  </a:lnTo>
                  <a:lnTo>
                    <a:pt x="501523" y="615696"/>
                  </a:lnTo>
                  <a:lnTo>
                    <a:pt x="608711" y="615696"/>
                  </a:lnTo>
                  <a:lnTo>
                    <a:pt x="608711" y="601472"/>
                  </a:lnTo>
                  <a:close/>
                </a:path>
                <a:path w="718820" h="644525">
                  <a:moveTo>
                    <a:pt x="608711" y="560959"/>
                  </a:moveTo>
                  <a:lnTo>
                    <a:pt x="501523" y="560959"/>
                  </a:lnTo>
                  <a:lnTo>
                    <a:pt x="501523" y="575183"/>
                  </a:lnTo>
                  <a:lnTo>
                    <a:pt x="608711" y="575183"/>
                  </a:lnTo>
                  <a:lnTo>
                    <a:pt x="608711" y="560959"/>
                  </a:lnTo>
                  <a:close/>
                </a:path>
                <a:path w="718820" h="644525">
                  <a:moveTo>
                    <a:pt x="718566" y="398907"/>
                  </a:moveTo>
                  <a:lnTo>
                    <a:pt x="700024" y="398907"/>
                  </a:lnTo>
                  <a:lnTo>
                    <a:pt x="697115" y="414959"/>
                  </a:lnTo>
                  <a:lnTo>
                    <a:pt x="693940" y="427888"/>
                  </a:lnTo>
                  <a:lnTo>
                    <a:pt x="690499" y="437680"/>
                  </a:lnTo>
                  <a:lnTo>
                    <a:pt x="686816" y="444373"/>
                  </a:lnTo>
                  <a:lnTo>
                    <a:pt x="681736" y="451104"/>
                  </a:lnTo>
                  <a:lnTo>
                    <a:pt x="674370" y="454533"/>
                  </a:lnTo>
                  <a:lnTo>
                    <a:pt x="446786" y="454533"/>
                  </a:lnTo>
                  <a:lnTo>
                    <a:pt x="608584" y="235077"/>
                  </a:lnTo>
                  <a:lnTo>
                    <a:pt x="608584" y="219837"/>
                  </a:lnTo>
                  <a:lnTo>
                    <a:pt x="458724" y="16383"/>
                  </a:lnTo>
                  <a:lnTo>
                    <a:pt x="656844" y="16383"/>
                  </a:lnTo>
                  <a:lnTo>
                    <a:pt x="687527" y="40462"/>
                  </a:lnTo>
                  <a:lnTo>
                    <a:pt x="695198" y="74295"/>
                  </a:lnTo>
                  <a:lnTo>
                    <a:pt x="711835" y="74295"/>
                  </a:lnTo>
                  <a:lnTo>
                    <a:pt x="711835" y="0"/>
                  </a:lnTo>
                  <a:lnTo>
                    <a:pt x="408559" y="0"/>
                  </a:lnTo>
                  <a:lnTo>
                    <a:pt x="408559" y="11938"/>
                  </a:lnTo>
                  <a:lnTo>
                    <a:pt x="579247" y="240030"/>
                  </a:lnTo>
                  <a:lnTo>
                    <a:pt x="403352" y="478536"/>
                  </a:lnTo>
                  <a:lnTo>
                    <a:pt x="403352" y="490982"/>
                  </a:lnTo>
                  <a:lnTo>
                    <a:pt x="712089" y="490982"/>
                  </a:lnTo>
                  <a:lnTo>
                    <a:pt x="718566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42938" y="3354578"/>
              <a:ext cx="78993" cy="11976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2826" y="2969006"/>
              <a:ext cx="328929" cy="2401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224782" y="2921762"/>
              <a:ext cx="575310" cy="311150"/>
            </a:xfrm>
            <a:custGeom>
              <a:avLst/>
              <a:gdLst/>
              <a:ahLst/>
              <a:cxnLst/>
              <a:rect l="l" t="t" r="r" b="b"/>
              <a:pathLst>
                <a:path w="575309" h="311150">
                  <a:moveTo>
                    <a:pt x="493516" y="0"/>
                  </a:moveTo>
                  <a:lnTo>
                    <a:pt x="490468" y="10287"/>
                  </a:lnTo>
                  <a:lnTo>
                    <a:pt x="504705" y="17672"/>
                  </a:lnTo>
                  <a:lnTo>
                    <a:pt x="517122" y="28416"/>
                  </a:lnTo>
                  <a:lnTo>
                    <a:pt x="543276" y="80456"/>
                  </a:lnTo>
                  <a:lnTo>
                    <a:pt x="551086" y="128133"/>
                  </a:lnTo>
                  <a:lnTo>
                    <a:pt x="552063" y="155448"/>
                  </a:lnTo>
                  <a:lnTo>
                    <a:pt x="551086" y="182669"/>
                  </a:lnTo>
                  <a:lnTo>
                    <a:pt x="543276" y="230207"/>
                  </a:lnTo>
                  <a:lnTo>
                    <a:pt x="527704" y="268047"/>
                  </a:lnTo>
                  <a:lnTo>
                    <a:pt x="490468" y="300355"/>
                  </a:lnTo>
                  <a:lnTo>
                    <a:pt x="493516" y="310642"/>
                  </a:lnTo>
                  <a:lnTo>
                    <a:pt x="528266" y="292163"/>
                  </a:lnTo>
                  <a:lnTo>
                    <a:pt x="553968" y="257301"/>
                  </a:lnTo>
                  <a:lnTo>
                    <a:pt x="569858" y="210216"/>
                  </a:lnTo>
                  <a:lnTo>
                    <a:pt x="575177" y="155320"/>
                  </a:lnTo>
                  <a:lnTo>
                    <a:pt x="573845" y="126813"/>
                  </a:lnTo>
                  <a:lnTo>
                    <a:pt x="563229" y="75846"/>
                  </a:lnTo>
                  <a:lnTo>
                    <a:pt x="542254" y="33861"/>
                  </a:lnTo>
                  <a:lnTo>
                    <a:pt x="512016" y="7191"/>
                  </a:lnTo>
                  <a:lnTo>
                    <a:pt x="493516" y="0"/>
                  </a:lnTo>
                  <a:close/>
                </a:path>
                <a:path w="575309" h="311150">
                  <a:moveTo>
                    <a:pt x="81655" y="0"/>
                  </a:moveTo>
                  <a:lnTo>
                    <a:pt x="46952" y="18478"/>
                  </a:lnTo>
                  <a:lnTo>
                    <a:pt x="21203" y="53339"/>
                  </a:lnTo>
                  <a:lnTo>
                    <a:pt x="5312" y="100330"/>
                  </a:lnTo>
                  <a:lnTo>
                    <a:pt x="0" y="155448"/>
                  </a:lnTo>
                  <a:lnTo>
                    <a:pt x="1325" y="183757"/>
                  </a:lnTo>
                  <a:lnTo>
                    <a:pt x="11941" y="234723"/>
                  </a:lnTo>
                  <a:lnTo>
                    <a:pt x="32970" y="276780"/>
                  </a:lnTo>
                  <a:lnTo>
                    <a:pt x="63172" y="303450"/>
                  </a:lnTo>
                  <a:lnTo>
                    <a:pt x="81655" y="310642"/>
                  </a:lnTo>
                  <a:lnTo>
                    <a:pt x="84830" y="300355"/>
                  </a:lnTo>
                  <a:lnTo>
                    <a:pt x="70518" y="292951"/>
                  </a:lnTo>
                  <a:lnTo>
                    <a:pt x="58064" y="282178"/>
                  </a:lnTo>
                  <a:lnTo>
                    <a:pt x="31894" y="230207"/>
                  </a:lnTo>
                  <a:lnTo>
                    <a:pt x="24084" y="182669"/>
                  </a:lnTo>
                  <a:lnTo>
                    <a:pt x="23112" y="155320"/>
                  </a:lnTo>
                  <a:lnTo>
                    <a:pt x="24084" y="128133"/>
                  </a:lnTo>
                  <a:lnTo>
                    <a:pt x="31894" y="80456"/>
                  </a:lnTo>
                  <a:lnTo>
                    <a:pt x="47468" y="42541"/>
                  </a:lnTo>
                  <a:lnTo>
                    <a:pt x="84830" y="10287"/>
                  </a:lnTo>
                  <a:lnTo>
                    <a:pt x="816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0280" y="3028315"/>
              <a:ext cx="129286" cy="12420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5634" y="2911348"/>
              <a:ext cx="197993" cy="176402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24396" y="2786633"/>
            <a:ext cx="99949" cy="17335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6113526" y="3148583"/>
            <a:ext cx="339725" cy="175895"/>
          </a:xfrm>
          <a:custGeom>
            <a:avLst/>
            <a:gdLst/>
            <a:ahLst/>
            <a:cxnLst/>
            <a:rect l="l" t="t" r="r" b="b"/>
            <a:pathLst>
              <a:path w="339725" h="175895">
                <a:moveTo>
                  <a:pt x="319591" y="66040"/>
                </a:moveTo>
                <a:lnTo>
                  <a:pt x="290702" y="66040"/>
                </a:lnTo>
                <a:lnTo>
                  <a:pt x="293877" y="67310"/>
                </a:lnTo>
                <a:lnTo>
                  <a:pt x="297688" y="72390"/>
                </a:lnTo>
                <a:lnTo>
                  <a:pt x="298703" y="76581"/>
                </a:lnTo>
                <a:lnTo>
                  <a:pt x="298619" y="85725"/>
                </a:lnTo>
                <a:lnTo>
                  <a:pt x="298428" y="87884"/>
                </a:lnTo>
                <a:lnTo>
                  <a:pt x="297179" y="95250"/>
                </a:lnTo>
                <a:lnTo>
                  <a:pt x="295783" y="101092"/>
                </a:lnTo>
                <a:lnTo>
                  <a:pt x="293750" y="108966"/>
                </a:lnTo>
                <a:lnTo>
                  <a:pt x="288289" y="130683"/>
                </a:lnTo>
                <a:lnTo>
                  <a:pt x="285496" y="141224"/>
                </a:lnTo>
                <a:lnTo>
                  <a:pt x="284099" y="149225"/>
                </a:lnTo>
                <a:lnTo>
                  <a:pt x="284183" y="160909"/>
                </a:lnTo>
                <a:lnTo>
                  <a:pt x="285750" y="165608"/>
                </a:lnTo>
                <a:lnTo>
                  <a:pt x="292353" y="173482"/>
                </a:lnTo>
                <a:lnTo>
                  <a:pt x="296672" y="175387"/>
                </a:lnTo>
                <a:lnTo>
                  <a:pt x="308990" y="175387"/>
                </a:lnTo>
                <a:lnTo>
                  <a:pt x="315087" y="173609"/>
                </a:lnTo>
                <a:lnTo>
                  <a:pt x="320421" y="169926"/>
                </a:lnTo>
                <a:lnTo>
                  <a:pt x="325754" y="166370"/>
                </a:lnTo>
                <a:lnTo>
                  <a:pt x="331960" y="160909"/>
                </a:lnTo>
                <a:lnTo>
                  <a:pt x="309625" y="160909"/>
                </a:lnTo>
                <a:lnTo>
                  <a:pt x="307975" y="160147"/>
                </a:lnTo>
                <a:lnTo>
                  <a:pt x="306832" y="158623"/>
                </a:lnTo>
                <a:lnTo>
                  <a:pt x="305815" y="157226"/>
                </a:lnTo>
                <a:lnTo>
                  <a:pt x="305181" y="154686"/>
                </a:lnTo>
                <a:lnTo>
                  <a:pt x="305181" y="147574"/>
                </a:lnTo>
                <a:lnTo>
                  <a:pt x="306324" y="141224"/>
                </a:lnTo>
                <a:lnTo>
                  <a:pt x="308610" y="132080"/>
                </a:lnTo>
                <a:lnTo>
                  <a:pt x="319150" y="89408"/>
                </a:lnTo>
                <a:lnTo>
                  <a:pt x="320421" y="81915"/>
                </a:lnTo>
                <a:lnTo>
                  <a:pt x="320301" y="68214"/>
                </a:lnTo>
                <a:lnTo>
                  <a:pt x="319591" y="66040"/>
                </a:lnTo>
                <a:close/>
              </a:path>
              <a:path w="339725" h="175895">
                <a:moveTo>
                  <a:pt x="183261" y="65659"/>
                </a:moveTo>
                <a:lnTo>
                  <a:pt x="159258" y="65659"/>
                </a:lnTo>
                <a:lnTo>
                  <a:pt x="161036" y="66421"/>
                </a:lnTo>
                <a:lnTo>
                  <a:pt x="162051" y="67818"/>
                </a:lnTo>
                <a:lnTo>
                  <a:pt x="163195" y="69342"/>
                </a:lnTo>
                <a:lnTo>
                  <a:pt x="163542" y="70993"/>
                </a:lnTo>
                <a:lnTo>
                  <a:pt x="163575" y="80391"/>
                </a:lnTo>
                <a:lnTo>
                  <a:pt x="162813" y="85725"/>
                </a:lnTo>
                <a:lnTo>
                  <a:pt x="160850" y="93980"/>
                </a:lnTo>
                <a:lnTo>
                  <a:pt x="142621" y="173355"/>
                </a:lnTo>
                <a:lnTo>
                  <a:pt x="164337" y="173355"/>
                </a:lnTo>
                <a:lnTo>
                  <a:pt x="176392" y="118491"/>
                </a:lnTo>
                <a:lnTo>
                  <a:pt x="178053" y="111252"/>
                </a:lnTo>
                <a:lnTo>
                  <a:pt x="191522" y="85217"/>
                </a:lnTo>
                <a:lnTo>
                  <a:pt x="181863" y="85217"/>
                </a:lnTo>
                <a:lnTo>
                  <a:pt x="180466" y="84709"/>
                </a:lnTo>
                <a:lnTo>
                  <a:pt x="182372" y="79502"/>
                </a:lnTo>
                <a:lnTo>
                  <a:pt x="183237" y="74803"/>
                </a:lnTo>
                <a:lnTo>
                  <a:pt x="183261" y="65659"/>
                </a:lnTo>
                <a:close/>
              </a:path>
              <a:path w="339725" h="175895">
                <a:moveTo>
                  <a:pt x="251587" y="66040"/>
                </a:moveTo>
                <a:lnTo>
                  <a:pt x="221996" y="66040"/>
                </a:lnTo>
                <a:lnTo>
                  <a:pt x="225298" y="67310"/>
                </a:lnTo>
                <a:lnTo>
                  <a:pt x="229615" y="72390"/>
                </a:lnTo>
                <a:lnTo>
                  <a:pt x="230602" y="76581"/>
                </a:lnTo>
                <a:lnTo>
                  <a:pt x="230601" y="85725"/>
                </a:lnTo>
                <a:lnTo>
                  <a:pt x="230377" y="88518"/>
                </a:lnTo>
                <a:lnTo>
                  <a:pt x="229108" y="96012"/>
                </a:lnTo>
                <a:lnTo>
                  <a:pt x="211709" y="173355"/>
                </a:lnTo>
                <a:lnTo>
                  <a:pt x="233425" y="173355"/>
                </a:lnTo>
                <a:lnTo>
                  <a:pt x="244856" y="118491"/>
                </a:lnTo>
                <a:lnTo>
                  <a:pt x="262988" y="81534"/>
                </a:lnTo>
                <a:lnTo>
                  <a:pt x="252475" y="81534"/>
                </a:lnTo>
                <a:lnTo>
                  <a:pt x="252602" y="69342"/>
                </a:lnTo>
                <a:lnTo>
                  <a:pt x="251587" y="66040"/>
                </a:lnTo>
                <a:close/>
              </a:path>
              <a:path w="339725" h="175895">
                <a:moveTo>
                  <a:pt x="332104" y="146050"/>
                </a:moveTo>
                <a:lnTo>
                  <a:pt x="326898" y="151892"/>
                </a:lnTo>
                <a:lnTo>
                  <a:pt x="322961" y="155829"/>
                </a:lnTo>
                <a:lnTo>
                  <a:pt x="320039" y="157861"/>
                </a:lnTo>
                <a:lnTo>
                  <a:pt x="317246" y="159893"/>
                </a:lnTo>
                <a:lnTo>
                  <a:pt x="314578" y="160909"/>
                </a:lnTo>
                <a:lnTo>
                  <a:pt x="331960" y="160909"/>
                </a:lnTo>
                <a:lnTo>
                  <a:pt x="332223" y="160655"/>
                </a:lnTo>
                <a:lnTo>
                  <a:pt x="339216" y="153162"/>
                </a:lnTo>
                <a:lnTo>
                  <a:pt x="332104" y="146050"/>
                </a:lnTo>
                <a:close/>
              </a:path>
              <a:path w="339725" h="175895">
                <a:moveTo>
                  <a:pt x="236093" y="51308"/>
                </a:moveTo>
                <a:lnTo>
                  <a:pt x="220218" y="51308"/>
                </a:lnTo>
                <a:lnTo>
                  <a:pt x="212471" y="54102"/>
                </a:lnTo>
                <a:lnTo>
                  <a:pt x="181863" y="85217"/>
                </a:lnTo>
                <a:lnTo>
                  <a:pt x="191522" y="85217"/>
                </a:lnTo>
                <a:lnTo>
                  <a:pt x="198247" y="76835"/>
                </a:lnTo>
                <a:lnTo>
                  <a:pt x="202564" y="72643"/>
                </a:lnTo>
                <a:lnTo>
                  <a:pt x="210693" y="67310"/>
                </a:lnTo>
                <a:lnTo>
                  <a:pt x="214249" y="66040"/>
                </a:lnTo>
                <a:lnTo>
                  <a:pt x="251587" y="66040"/>
                </a:lnTo>
                <a:lnTo>
                  <a:pt x="250571" y="62738"/>
                </a:lnTo>
                <a:lnTo>
                  <a:pt x="242188" y="53593"/>
                </a:lnTo>
                <a:lnTo>
                  <a:pt x="236093" y="51308"/>
                </a:lnTo>
                <a:close/>
              </a:path>
              <a:path w="339725" h="175895">
                <a:moveTo>
                  <a:pt x="304038" y="51308"/>
                </a:moveTo>
                <a:lnTo>
                  <a:pt x="288671" y="51308"/>
                </a:lnTo>
                <a:lnTo>
                  <a:pt x="281177" y="53848"/>
                </a:lnTo>
                <a:lnTo>
                  <a:pt x="252475" y="81534"/>
                </a:lnTo>
                <a:lnTo>
                  <a:pt x="262988" y="81534"/>
                </a:lnTo>
                <a:lnTo>
                  <a:pt x="266826" y="76708"/>
                </a:lnTo>
                <a:lnTo>
                  <a:pt x="271018" y="72643"/>
                </a:lnTo>
                <a:lnTo>
                  <a:pt x="279146" y="67310"/>
                </a:lnTo>
                <a:lnTo>
                  <a:pt x="282828" y="66040"/>
                </a:lnTo>
                <a:lnTo>
                  <a:pt x="319591" y="66040"/>
                </a:lnTo>
                <a:lnTo>
                  <a:pt x="318388" y="62357"/>
                </a:lnTo>
                <a:lnTo>
                  <a:pt x="310007" y="53467"/>
                </a:lnTo>
                <a:lnTo>
                  <a:pt x="304038" y="51308"/>
                </a:lnTo>
                <a:close/>
              </a:path>
              <a:path w="339725" h="175895">
                <a:moveTo>
                  <a:pt x="171450" y="51181"/>
                </a:moveTo>
                <a:lnTo>
                  <a:pt x="159893" y="51181"/>
                </a:lnTo>
                <a:lnTo>
                  <a:pt x="154050" y="52959"/>
                </a:lnTo>
                <a:lnTo>
                  <a:pt x="129666" y="73406"/>
                </a:lnTo>
                <a:lnTo>
                  <a:pt x="136778" y="80391"/>
                </a:lnTo>
                <a:lnTo>
                  <a:pt x="141859" y="74803"/>
                </a:lnTo>
                <a:lnTo>
                  <a:pt x="145796" y="70993"/>
                </a:lnTo>
                <a:lnTo>
                  <a:pt x="151637" y="66675"/>
                </a:lnTo>
                <a:lnTo>
                  <a:pt x="154304" y="65659"/>
                </a:lnTo>
                <a:lnTo>
                  <a:pt x="183261" y="65659"/>
                </a:lnTo>
                <a:lnTo>
                  <a:pt x="183261" y="64389"/>
                </a:lnTo>
                <a:lnTo>
                  <a:pt x="181737" y="59817"/>
                </a:lnTo>
                <a:lnTo>
                  <a:pt x="175640" y="52959"/>
                </a:lnTo>
                <a:lnTo>
                  <a:pt x="171450" y="51181"/>
                </a:lnTo>
                <a:close/>
              </a:path>
              <a:path w="339725" h="175895">
                <a:moveTo>
                  <a:pt x="92580" y="11557"/>
                </a:moveTo>
                <a:lnTo>
                  <a:pt x="56896" y="11557"/>
                </a:lnTo>
                <a:lnTo>
                  <a:pt x="62102" y="12827"/>
                </a:lnTo>
                <a:lnTo>
                  <a:pt x="66294" y="15621"/>
                </a:lnTo>
                <a:lnTo>
                  <a:pt x="70358" y="18415"/>
                </a:lnTo>
                <a:lnTo>
                  <a:pt x="73406" y="22225"/>
                </a:lnTo>
                <a:lnTo>
                  <a:pt x="77470" y="31877"/>
                </a:lnTo>
                <a:lnTo>
                  <a:pt x="78486" y="37338"/>
                </a:lnTo>
                <a:lnTo>
                  <a:pt x="78384" y="48387"/>
                </a:lnTo>
                <a:lnTo>
                  <a:pt x="57800" y="88106"/>
                </a:lnTo>
                <a:lnTo>
                  <a:pt x="40512" y="107823"/>
                </a:lnTo>
                <a:lnTo>
                  <a:pt x="32607" y="116849"/>
                </a:lnTo>
                <a:lnTo>
                  <a:pt x="6350" y="154003"/>
                </a:lnTo>
                <a:lnTo>
                  <a:pt x="0" y="167386"/>
                </a:lnTo>
                <a:lnTo>
                  <a:pt x="0" y="173355"/>
                </a:lnTo>
                <a:lnTo>
                  <a:pt x="103377" y="173355"/>
                </a:lnTo>
                <a:lnTo>
                  <a:pt x="104558" y="153289"/>
                </a:lnTo>
                <a:lnTo>
                  <a:pt x="24637" y="153289"/>
                </a:lnTo>
                <a:lnTo>
                  <a:pt x="30972" y="143456"/>
                </a:lnTo>
                <a:lnTo>
                  <a:pt x="38925" y="132826"/>
                </a:lnTo>
                <a:lnTo>
                  <a:pt x="48498" y="121410"/>
                </a:lnTo>
                <a:lnTo>
                  <a:pt x="59689" y="109220"/>
                </a:lnTo>
                <a:lnTo>
                  <a:pt x="71707" y="96281"/>
                </a:lnTo>
                <a:lnTo>
                  <a:pt x="79628" y="87630"/>
                </a:lnTo>
                <a:lnTo>
                  <a:pt x="97789" y="63118"/>
                </a:lnTo>
                <a:lnTo>
                  <a:pt x="99695" y="59563"/>
                </a:lnTo>
                <a:lnTo>
                  <a:pt x="100964" y="55880"/>
                </a:lnTo>
                <a:lnTo>
                  <a:pt x="101853" y="52070"/>
                </a:lnTo>
                <a:lnTo>
                  <a:pt x="102743" y="48387"/>
                </a:lnTo>
                <a:lnTo>
                  <a:pt x="103250" y="44323"/>
                </a:lnTo>
                <a:lnTo>
                  <a:pt x="103250" y="39878"/>
                </a:lnTo>
                <a:lnTo>
                  <a:pt x="102492" y="30733"/>
                </a:lnTo>
                <a:lnTo>
                  <a:pt x="100234" y="22732"/>
                </a:lnTo>
                <a:lnTo>
                  <a:pt x="96500" y="15875"/>
                </a:lnTo>
                <a:lnTo>
                  <a:pt x="92580" y="11557"/>
                </a:lnTo>
                <a:close/>
              </a:path>
              <a:path w="339725" h="175895">
                <a:moveTo>
                  <a:pt x="105537" y="136652"/>
                </a:moveTo>
                <a:lnTo>
                  <a:pt x="94741" y="136652"/>
                </a:lnTo>
                <a:lnTo>
                  <a:pt x="93472" y="140589"/>
                </a:lnTo>
                <a:lnTo>
                  <a:pt x="92328" y="143510"/>
                </a:lnTo>
                <a:lnTo>
                  <a:pt x="76073" y="153289"/>
                </a:lnTo>
                <a:lnTo>
                  <a:pt x="104558" y="153289"/>
                </a:lnTo>
                <a:lnTo>
                  <a:pt x="105537" y="136652"/>
                </a:lnTo>
                <a:close/>
              </a:path>
              <a:path w="339725" h="175895">
                <a:moveTo>
                  <a:pt x="56007" y="0"/>
                </a:moveTo>
                <a:lnTo>
                  <a:pt x="49022" y="0"/>
                </a:lnTo>
                <a:lnTo>
                  <a:pt x="41021" y="1016"/>
                </a:lnTo>
                <a:lnTo>
                  <a:pt x="3810" y="13462"/>
                </a:lnTo>
                <a:lnTo>
                  <a:pt x="3810" y="37592"/>
                </a:lnTo>
                <a:lnTo>
                  <a:pt x="18923" y="37592"/>
                </a:lnTo>
                <a:lnTo>
                  <a:pt x="23971" y="26183"/>
                </a:lnTo>
                <a:lnTo>
                  <a:pt x="30924" y="18049"/>
                </a:lnTo>
                <a:lnTo>
                  <a:pt x="39782" y="13178"/>
                </a:lnTo>
                <a:lnTo>
                  <a:pt x="50546" y="11557"/>
                </a:lnTo>
                <a:lnTo>
                  <a:pt x="92580" y="11557"/>
                </a:lnTo>
                <a:lnTo>
                  <a:pt x="91312" y="10160"/>
                </a:lnTo>
                <a:lnTo>
                  <a:pt x="84617" y="5679"/>
                </a:lnTo>
                <a:lnTo>
                  <a:pt x="76517" y="2508"/>
                </a:lnTo>
                <a:lnTo>
                  <a:pt x="66988" y="623"/>
                </a:lnTo>
                <a:lnTo>
                  <a:pt x="560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77330" y="2664967"/>
            <a:ext cx="171069" cy="96646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944866" y="3068636"/>
            <a:ext cx="154940" cy="17145"/>
          </a:xfrm>
          <a:custGeom>
            <a:avLst/>
            <a:gdLst/>
            <a:ahLst/>
            <a:cxnLst/>
            <a:rect l="l" t="t" r="r" b="b"/>
            <a:pathLst>
              <a:path w="154940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8222233" y="2911348"/>
            <a:ext cx="597535" cy="295910"/>
            <a:chOff x="8222233" y="2911348"/>
            <a:chExt cx="597535" cy="29591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22233" y="3028442"/>
              <a:ext cx="139319" cy="1767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0033" y="2911348"/>
              <a:ext cx="197993" cy="17640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26220" y="2969006"/>
              <a:ext cx="79375" cy="2382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38869" y="2934843"/>
              <a:ext cx="80518" cy="120395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08609" y="348361"/>
            <a:ext cx="109918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10"/>
              <a:t>model:</a:t>
            </a:r>
            <a:endParaRPr sz="2400"/>
          </a:p>
        </p:txBody>
      </p:sp>
      <p:sp>
        <p:nvSpPr>
          <p:cNvPr id="26" name="object 26"/>
          <p:cNvSpPr txBox="1"/>
          <p:nvPr/>
        </p:nvSpPr>
        <p:spPr>
          <a:xfrm>
            <a:off x="693102" y="875918"/>
            <a:ext cx="486409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000" i="1" spc="82" baseline="12500">
                <a:latin typeface="Cambria Math"/>
                <a:cs typeface="Cambria Math"/>
              </a:rPr>
              <a:t>f</a:t>
            </a:r>
            <a:r>
              <a:rPr sz="1500" i="1" spc="55">
                <a:latin typeface="Cambria Math"/>
                <a:cs typeface="Cambria Math"/>
              </a:rPr>
              <a:t>w,b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81582" y="896366"/>
            <a:ext cx="309245" cy="238760"/>
          </a:xfrm>
          <a:custGeom>
            <a:avLst/>
            <a:gdLst/>
            <a:ahLst/>
            <a:cxnLst/>
            <a:rect l="l" t="t" r="r" b="b"/>
            <a:pathLst>
              <a:path w="309244" h="238759">
                <a:moveTo>
                  <a:pt x="233197" y="0"/>
                </a:moveTo>
                <a:lnTo>
                  <a:pt x="229768" y="9651"/>
                </a:lnTo>
                <a:lnTo>
                  <a:pt x="243575" y="15652"/>
                </a:lnTo>
                <a:lnTo>
                  <a:pt x="255454" y="23939"/>
                </a:lnTo>
                <a:lnTo>
                  <a:pt x="279496" y="62349"/>
                </a:lnTo>
                <a:lnTo>
                  <a:pt x="287426" y="117856"/>
                </a:lnTo>
                <a:lnTo>
                  <a:pt x="286545" y="138884"/>
                </a:lnTo>
                <a:lnTo>
                  <a:pt x="273329" y="190373"/>
                </a:lnTo>
                <a:lnTo>
                  <a:pt x="243772" y="222573"/>
                </a:lnTo>
                <a:lnTo>
                  <a:pt x="230149" y="228600"/>
                </a:lnTo>
                <a:lnTo>
                  <a:pt x="233197" y="238251"/>
                </a:lnTo>
                <a:lnTo>
                  <a:pt x="278703" y="211195"/>
                </a:lnTo>
                <a:lnTo>
                  <a:pt x="304269" y="161242"/>
                </a:lnTo>
                <a:lnTo>
                  <a:pt x="309143" y="119125"/>
                </a:lnTo>
                <a:lnTo>
                  <a:pt x="307926" y="97289"/>
                </a:lnTo>
                <a:lnTo>
                  <a:pt x="298159" y="58618"/>
                </a:lnTo>
                <a:lnTo>
                  <a:pt x="265630" y="15271"/>
                </a:lnTo>
                <a:lnTo>
                  <a:pt x="250491" y="6242"/>
                </a:lnTo>
                <a:lnTo>
                  <a:pt x="233197" y="0"/>
                </a:lnTo>
                <a:close/>
              </a:path>
              <a:path w="309244" h="238759">
                <a:moveTo>
                  <a:pt x="75971" y="0"/>
                </a:moveTo>
                <a:lnTo>
                  <a:pt x="30538" y="27110"/>
                </a:lnTo>
                <a:lnTo>
                  <a:pt x="4908" y="77120"/>
                </a:lnTo>
                <a:lnTo>
                  <a:pt x="0" y="119125"/>
                </a:lnTo>
                <a:lnTo>
                  <a:pt x="1223" y="141035"/>
                </a:lnTo>
                <a:lnTo>
                  <a:pt x="11015" y="179758"/>
                </a:lnTo>
                <a:lnTo>
                  <a:pt x="43472" y="222996"/>
                </a:lnTo>
                <a:lnTo>
                  <a:pt x="75971" y="238251"/>
                </a:lnTo>
                <a:lnTo>
                  <a:pt x="78981" y="228600"/>
                </a:lnTo>
                <a:lnTo>
                  <a:pt x="65405" y="222573"/>
                </a:lnTo>
                <a:lnTo>
                  <a:pt x="53692" y="214201"/>
                </a:lnTo>
                <a:lnTo>
                  <a:pt x="29667" y="175131"/>
                </a:lnTo>
                <a:lnTo>
                  <a:pt x="21717" y="117856"/>
                </a:lnTo>
                <a:lnTo>
                  <a:pt x="22600" y="97591"/>
                </a:lnTo>
                <a:lnTo>
                  <a:pt x="35852" y="47371"/>
                </a:lnTo>
                <a:lnTo>
                  <a:pt x="65620" y="15652"/>
                </a:lnTo>
                <a:lnTo>
                  <a:pt x="79362" y="9651"/>
                </a:lnTo>
                <a:lnTo>
                  <a:pt x="75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52219" y="818768"/>
            <a:ext cx="137541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27025" algn="l"/>
              </a:tabLst>
            </a:pPr>
            <a:r>
              <a:rPr sz="2000" i="1" spc="65">
                <a:latin typeface="Cambria Math"/>
                <a:cs typeface="Cambria Math"/>
              </a:rPr>
              <a:t>x</a:t>
            </a:r>
            <a:r>
              <a:rPr sz="2000" i="1">
                <a:latin typeface="Cambria Math"/>
                <a:cs typeface="Cambria Math"/>
              </a:rPr>
              <a:t>	=</a:t>
            </a:r>
            <a:r>
              <a:rPr sz="2000" i="1" spc="95">
                <a:latin typeface="Cambria Math"/>
                <a:cs typeface="Cambria Math"/>
              </a:rPr>
              <a:t> </a:t>
            </a:r>
            <a:r>
              <a:rPr sz="2000" i="1">
                <a:latin typeface="Cambria Math"/>
                <a:cs typeface="Cambria Math"/>
              </a:rPr>
              <a:t>wx</a:t>
            </a:r>
            <a:r>
              <a:rPr sz="2000" i="1" spc="85">
                <a:latin typeface="Cambria Math"/>
                <a:cs typeface="Cambria Math"/>
              </a:rPr>
              <a:t> </a:t>
            </a:r>
            <a:r>
              <a:rPr sz="2000" i="1">
                <a:latin typeface="Cambria Math"/>
                <a:cs typeface="Cambria Math"/>
              </a:rPr>
              <a:t>+</a:t>
            </a:r>
            <a:r>
              <a:rPr sz="2000" i="1" spc="15">
                <a:latin typeface="Cambria Math"/>
                <a:cs typeface="Cambria Math"/>
              </a:rPr>
              <a:t> </a:t>
            </a:r>
            <a:r>
              <a:rPr sz="2000" i="1" spc="-50">
                <a:latin typeface="Cambria Math"/>
                <a:cs typeface="Cambria Math"/>
              </a:rPr>
              <a:t>b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8609" y="1257315"/>
            <a:ext cx="3446909" cy="141705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400" spc="-10" dirty="0">
                <a:latin typeface="Verdana"/>
                <a:cs typeface="Verdana"/>
              </a:rPr>
              <a:t>parameters:</a:t>
            </a:r>
            <a:endParaRPr sz="2400" dirty="0">
              <a:latin typeface="Verdana"/>
              <a:cs typeface="Verdana"/>
            </a:endParaRPr>
          </a:p>
          <a:p>
            <a:pPr marL="422275">
              <a:lnSpc>
                <a:spcPct val="100000"/>
              </a:lnSpc>
              <a:spcBef>
                <a:spcPts val="690"/>
              </a:spcBef>
            </a:pPr>
            <a:r>
              <a:rPr sz="2000" i="1" spc="-35" dirty="0">
                <a:latin typeface="Cambria Math"/>
                <a:cs typeface="Cambria Math"/>
              </a:rPr>
              <a:t>w,</a:t>
            </a:r>
            <a:r>
              <a:rPr sz="2000" i="1" spc="-100" dirty="0">
                <a:latin typeface="Cambria Math"/>
                <a:cs typeface="Cambria Math"/>
              </a:rPr>
              <a:t> </a:t>
            </a:r>
            <a:r>
              <a:rPr sz="2000" i="1" spc="-50" dirty="0">
                <a:latin typeface="Cambria Math"/>
                <a:cs typeface="Cambria Math"/>
              </a:rPr>
              <a:t>b</a:t>
            </a:r>
            <a:endParaRPr sz="2000" dirty="0">
              <a:latin typeface="Cambria Math"/>
              <a:cs typeface="Cambria Math"/>
            </a:endParaRPr>
          </a:p>
          <a:p>
            <a:pPr marL="35560">
              <a:lnSpc>
                <a:spcPct val="100000"/>
              </a:lnSpc>
              <a:spcBef>
                <a:spcPts val="1330"/>
              </a:spcBef>
            </a:pPr>
            <a:r>
              <a:rPr sz="2400" dirty="0">
                <a:latin typeface="Verdana"/>
                <a:cs typeface="Verdana"/>
              </a:rPr>
              <a:t>cost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function</a:t>
            </a:r>
            <a:r>
              <a:rPr lang="en-US" sz="2400" spc="-10" dirty="0">
                <a:latin typeface="Verdana"/>
                <a:cs typeface="Verdana"/>
              </a:rPr>
              <a:t> (MSE)</a:t>
            </a:r>
            <a:r>
              <a:rPr sz="2400" spc="-10" dirty="0">
                <a:latin typeface="Verdana"/>
                <a:cs typeface="Verdana"/>
              </a:rPr>
              <a:t>:</a:t>
            </a:r>
            <a:endParaRPr sz="2400" dirty="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07237" y="2959480"/>
            <a:ext cx="755015" cy="240029"/>
            <a:chOff x="707237" y="2959480"/>
            <a:chExt cx="755015" cy="240029"/>
          </a:xfrm>
        </p:grpSpPr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7237" y="2979038"/>
              <a:ext cx="114147" cy="22009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57732" y="2959480"/>
              <a:ext cx="604520" cy="238760"/>
            </a:xfrm>
            <a:custGeom>
              <a:avLst/>
              <a:gdLst/>
              <a:ahLst/>
              <a:cxnLst/>
              <a:rect l="l" t="t" r="r" b="b"/>
              <a:pathLst>
                <a:path w="604519" h="238760">
                  <a:moveTo>
                    <a:pt x="528472" y="0"/>
                  </a:moveTo>
                  <a:lnTo>
                    <a:pt x="525043" y="9651"/>
                  </a:lnTo>
                  <a:lnTo>
                    <a:pt x="538850" y="15654"/>
                  </a:lnTo>
                  <a:lnTo>
                    <a:pt x="550729" y="23955"/>
                  </a:lnTo>
                  <a:lnTo>
                    <a:pt x="574771" y="62404"/>
                  </a:lnTo>
                  <a:lnTo>
                    <a:pt x="582701" y="117982"/>
                  </a:lnTo>
                  <a:lnTo>
                    <a:pt x="581820" y="138955"/>
                  </a:lnTo>
                  <a:lnTo>
                    <a:pt x="568604" y="190373"/>
                  </a:lnTo>
                  <a:lnTo>
                    <a:pt x="539047" y="222573"/>
                  </a:lnTo>
                  <a:lnTo>
                    <a:pt x="525424" y="228600"/>
                  </a:lnTo>
                  <a:lnTo>
                    <a:pt x="528472" y="238251"/>
                  </a:lnTo>
                  <a:lnTo>
                    <a:pt x="573978" y="211195"/>
                  </a:lnTo>
                  <a:lnTo>
                    <a:pt x="599544" y="161258"/>
                  </a:lnTo>
                  <a:lnTo>
                    <a:pt x="604418" y="119252"/>
                  </a:lnTo>
                  <a:lnTo>
                    <a:pt x="603201" y="97397"/>
                  </a:lnTo>
                  <a:lnTo>
                    <a:pt x="593434" y="58638"/>
                  </a:lnTo>
                  <a:lnTo>
                    <a:pt x="560905" y="15319"/>
                  </a:lnTo>
                  <a:lnTo>
                    <a:pt x="545766" y="6260"/>
                  </a:lnTo>
                  <a:lnTo>
                    <a:pt x="528472" y="0"/>
                  </a:lnTo>
                  <a:close/>
                </a:path>
                <a:path w="604519" h="238760">
                  <a:moveTo>
                    <a:pt x="75971" y="0"/>
                  </a:moveTo>
                  <a:lnTo>
                    <a:pt x="30538" y="27164"/>
                  </a:lnTo>
                  <a:lnTo>
                    <a:pt x="4908" y="77184"/>
                  </a:lnTo>
                  <a:lnTo>
                    <a:pt x="0" y="119252"/>
                  </a:lnTo>
                  <a:lnTo>
                    <a:pt x="1223" y="141089"/>
                  </a:lnTo>
                  <a:lnTo>
                    <a:pt x="11015" y="179760"/>
                  </a:lnTo>
                  <a:lnTo>
                    <a:pt x="43472" y="222996"/>
                  </a:lnTo>
                  <a:lnTo>
                    <a:pt x="75971" y="238251"/>
                  </a:lnTo>
                  <a:lnTo>
                    <a:pt x="78981" y="228600"/>
                  </a:lnTo>
                  <a:lnTo>
                    <a:pt x="65405" y="222573"/>
                  </a:lnTo>
                  <a:lnTo>
                    <a:pt x="53692" y="214201"/>
                  </a:lnTo>
                  <a:lnTo>
                    <a:pt x="29667" y="175186"/>
                  </a:lnTo>
                  <a:lnTo>
                    <a:pt x="21717" y="117982"/>
                  </a:lnTo>
                  <a:lnTo>
                    <a:pt x="22600" y="97647"/>
                  </a:lnTo>
                  <a:lnTo>
                    <a:pt x="35852" y="47498"/>
                  </a:lnTo>
                  <a:lnTo>
                    <a:pt x="65620" y="15654"/>
                  </a:lnTo>
                  <a:lnTo>
                    <a:pt x="79362" y="9651"/>
                  </a:lnTo>
                  <a:lnTo>
                    <a:pt x="759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6810" y="3030473"/>
              <a:ext cx="224154" cy="15468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7195" y="2970910"/>
              <a:ext cx="113957" cy="181609"/>
            </a:xfrm>
            <a:prstGeom prst="rect">
              <a:avLst/>
            </a:prstGeom>
          </p:spPr>
        </p:pic>
      </p:grpSp>
      <p:sp>
        <p:nvSpPr>
          <p:cNvPr id="35" name="object 35"/>
          <p:cNvSpPr/>
          <p:nvPr/>
        </p:nvSpPr>
        <p:spPr>
          <a:xfrm>
            <a:off x="1568196" y="3042665"/>
            <a:ext cx="154940" cy="69215"/>
          </a:xfrm>
          <a:custGeom>
            <a:avLst/>
            <a:gdLst/>
            <a:ahLst/>
            <a:cxnLst/>
            <a:rect l="l" t="t" r="r" b="b"/>
            <a:pathLst>
              <a:path w="154939" h="69214">
                <a:moveTo>
                  <a:pt x="154686" y="52070"/>
                </a:moveTo>
                <a:lnTo>
                  <a:pt x="0" y="52070"/>
                </a:lnTo>
                <a:lnTo>
                  <a:pt x="0" y="68834"/>
                </a:lnTo>
                <a:lnTo>
                  <a:pt x="154686" y="68834"/>
                </a:lnTo>
                <a:lnTo>
                  <a:pt x="154686" y="52070"/>
                </a:lnTo>
                <a:close/>
              </a:path>
              <a:path w="154939" h="69214">
                <a:moveTo>
                  <a:pt x="154686" y="0"/>
                </a:moveTo>
                <a:lnTo>
                  <a:pt x="0" y="0"/>
                </a:lnTo>
                <a:lnTo>
                  <a:pt x="0" y="16637"/>
                </a:lnTo>
                <a:lnTo>
                  <a:pt x="154686" y="16637"/>
                </a:lnTo>
                <a:lnTo>
                  <a:pt x="154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1806701" y="2831592"/>
            <a:ext cx="1235710" cy="644525"/>
            <a:chOff x="1806701" y="2831592"/>
            <a:chExt cx="1235710" cy="644525"/>
          </a:xfrm>
        </p:grpSpPr>
        <p:sp>
          <p:nvSpPr>
            <p:cNvPr id="37" name="object 37"/>
            <p:cNvSpPr/>
            <p:nvPr/>
          </p:nvSpPr>
          <p:spPr>
            <a:xfrm>
              <a:off x="1806702" y="2831591"/>
              <a:ext cx="718820" cy="644525"/>
            </a:xfrm>
            <a:custGeom>
              <a:avLst/>
              <a:gdLst/>
              <a:ahLst/>
              <a:cxnLst/>
              <a:rect l="l" t="t" r="r" b="b"/>
              <a:pathLst>
                <a:path w="718819" h="644525">
                  <a:moveTo>
                    <a:pt x="361950" y="233172"/>
                  </a:moveTo>
                  <a:lnTo>
                    <a:pt x="0" y="233172"/>
                  </a:lnTo>
                  <a:lnTo>
                    <a:pt x="0" y="252222"/>
                  </a:lnTo>
                  <a:lnTo>
                    <a:pt x="361950" y="252222"/>
                  </a:lnTo>
                  <a:lnTo>
                    <a:pt x="361950" y="233172"/>
                  </a:lnTo>
                  <a:close/>
                </a:path>
                <a:path w="718819" h="644525">
                  <a:moveTo>
                    <a:pt x="467360" y="511175"/>
                  </a:moveTo>
                  <a:lnTo>
                    <a:pt x="448818" y="511175"/>
                  </a:lnTo>
                  <a:lnTo>
                    <a:pt x="444373" y="531241"/>
                  </a:lnTo>
                  <a:lnTo>
                    <a:pt x="462788" y="531241"/>
                  </a:lnTo>
                  <a:lnTo>
                    <a:pt x="467360" y="511175"/>
                  </a:lnTo>
                  <a:close/>
                </a:path>
                <a:path w="718819" h="644525">
                  <a:moveTo>
                    <a:pt x="470916" y="626618"/>
                  </a:moveTo>
                  <a:lnTo>
                    <a:pt x="464566" y="620395"/>
                  </a:lnTo>
                  <a:lnTo>
                    <a:pt x="462661" y="622554"/>
                  </a:lnTo>
                  <a:lnTo>
                    <a:pt x="459486" y="625729"/>
                  </a:lnTo>
                  <a:lnTo>
                    <a:pt x="457962" y="627126"/>
                  </a:lnTo>
                  <a:lnTo>
                    <a:pt x="456692" y="628396"/>
                  </a:lnTo>
                  <a:lnTo>
                    <a:pt x="455295" y="629285"/>
                  </a:lnTo>
                  <a:lnTo>
                    <a:pt x="454025" y="630174"/>
                  </a:lnTo>
                  <a:lnTo>
                    <a:pt x="452882" y="630936"/>
                  </a:lnTo>
                  <a:lnTo>
                    <a:pt x="451739" y="631317"/>
                  </a:lnTo>
                  <a:lnTo>
                    <a:pt x="450723" y="631698"/>
                  </a:lnTo>
                  <a:lnTo>
                    <a:pt x="449580" y="631952"/>
                  </a:lnTo>
                  <a:lnTo>
                    <a:pt x="446532" y="631952"/>
                  </a:lnTo>
                  <a:lnTo>
                    <a:pt x="445008" y="631444"/>
                  </a:lnTo>
                  <a:lnTo>
                    <a:pt x="443103" y="629285"/>
                  </a:lnTo>
                  <a:lnTo>
                    <a:pt x="442722" y="627634"/>
                  </a:lnTo>
                  <a:lnTo>
                    <a:pt x="442849" y="621538"/>
                  </a:lnTo>
                  <a:lnTo>
                    <a:pt x="443230" y="619379"/>
                  </a:lnTo>
                  <a:lnTo>
                    <a:pt x="443484" y="617220"/>
                  </a:lnTo>
                  <a:lnTo>
                    <a:pt x="444119" y="614299"/>
                  </a:lnTo>
                  <a:lnTo>
                    <a:pt x="445008" y="610616"/>
                  </a:lnTo>
                  <a:lnTo>
                    <a:pt x="458724" y="548767"/>
                  </a:lnTo>
                  <a:lnTo>
                    <a:pt x="454152" y="548767"/>
                  </a:lnTo>
                  <a:lnTo>
                    <a:pt x="427228" y="549783"/>
                  </a:lnTo>
                  <a:lnTo>
                    <a:pt x="426085" y="556006"/>
                  </a:lnTo>
                  <a:lnTo>
                    <a:pt x="430149" y="556133"/>
                  </a:lnTo>
                  <a:lnTo>
                    <a:pt x="432943" y="556768"/>
                  </a:lnTo>
                  <a:lnTo>
                    <a:pt x="434467" y="557911"/>
                  </a:lnTo>
                  <a:lnTo>
                    <a:pt x="436118" y="559054"/>
                  </a:lnTo>
                  <a:lnTo>
                    <a:pt x="437007" y="560832"/>
                  </a:lnTo>
                  <a:lnTo>
                    <a:pt x="437134" y="563245"/>
                  </a:lnTo>
                  <a:lnTo>
                    <a:pt x="437134" y="564896"/>
                  </a:lnTo>
                  <a:lnTo>
                    <a:pt x="436880" y="565912"/>
                  </a:lnTo>
                  <a:lnTo>
                    <a:pt x="436626" y="568833"/>
                  </a:lnTo>
                  <a:lnTo>
                    <a:pt x="436118" y="572135"/>
                  </a:lnTo>
                  <a:lnTo>
                    <a:pt x="434594" y="579247"/>
                  </a:lnTo>
                  <a:lnTo>
                    <a:pt x="433832" y="582930"/>
                  </a:lnTo>
                  <a:lnTo>
                    <a:pt x="432054" y="590550"/>
                  </a:lnTo>
                  <a:lnTo>
                    <a:pt x="431165" y="594487"/>
                  </a:lnTo>
                  <a:lnTo>
                    <a:pt x="430149" y="598424"/>
                  </a:lnTo>
                  <a:lnTo>
                    <a:pt x="425018" y="630174"/>
                  </a:lnTo>
                  <a:lnTo>
                    <a:pt x="425323" y="631952"/>
                  </a:lnTo>
                  <a:lnTo>
                    <a:pt x="434213" y="643128"/>
                  </a:lnTo>
                  <a:lnTo>
                    <a:pt x="435991" y="644017"/>
                  </a:lnTo>
                  <a:lnTo>
                    <a:pt x="438150" y="644398"/>
                  </a:lnTo>
                  <a:lnTo>
                    <a:pt x="443103" y="644398"/>
                  </a:lnTo>
                  <a:lnTo>
                    <a:pt x="445516" y="644144"/>
                  </a:lnTo>
                  <a:lnTo>
                    <a:pt x="447675" y="643509"/>
                  </a:lnTo>
                  <a:lnTo>
                    <a:pt x="449961" y="642874"/>
                  </a:lnTo>
                  <a:lnTo>
                    <a:pt x="465480" y="631952"/>
                  </a:lnTo>
                  <a:lnTo>
                    <a:pt x="467741" y="629793"/>
                  </a:lnTo>
                  <a:lnTo>
                    <a:pt x="470916" y="626618"/>
                  </a:lnTo>
                  <a:close/>
                </a:path>
                <a:path w="718819" h="644525">
                  <a:moveTo>
                    <a:pt x="608584" y="601472"/>
                  </a:moveTo>
                  <a:lnTo>
                    <a:pt x="501523" y="601472"/>
                  </a:lnTo>
                  <a:lnTo>
                    <a:pt x="501523" y="615696"/>
                  </a:lnTo>
                  <a:lnTo>
                    <a:pt x="608584" y="615696"/>
                  </a:lnTo>
                  <a:lnTo>
                    <a:pt x="608584" y="601472"/>
                  </a:lnTo>
                  <a:close/>
                </a:path>
                <a:path w="718819" h="644525">
                  <a:moveTo>
                    <a:pt x="608584" y="560959"/>
                  </a:moveTo>
                  <a:lnTo>
                    <a:pt x="501523" y="560959"/>
                  </a:lnTo>
                  <a:lnTo>
                    <a:pt x="501523" y="575183"/>
                  </a:lnTo>
                  <a:lnTo>
                    <a:pt x="608584" y="575183"/>
                  </a:lnTo>
                  <a:lnTo>
                    <a:pt x="608584" y="560959"/>
                  </a:lnTo>
                  <a:close/>
                </a:path>
                <a:path w="718819" h="644525">
                  <a:moveTo>
                    <a:pt x="718439" y="398907"/>
                  </a:moveTo>
                  <a:lnTo>
                    <a:pt x="699897" y="398907"/>
                  </a:lnTo>
                  <a:lnTo>
                    <a:pt x="696988" y="414959"/>
                  </a:lnTo>
                  <a:lnTo>
                    <a:pt x="693813" y="427888"/>
                  </a:lnTo>
                  <a:lnTo>
                    <a:pt x="690372" y="437680"/>
                  </a:lnTo>
                  <a:lnTo>
                    <a:pt x="686689" y="444373"/>
                  </a:lnTo>
                  <a:lnTo>
                    <a:pt x="681609" y="451104"/>
                  </a:lnTo>
                  <a:lnTo>
                    <a:pt x="674243" y="454533"/>
                  </a:lnTo>
                  <a:lnTo>
                    <a:pt x="446786" y="454533"/>
                  </a:lnTo>
                  <a:lnTo>
                    <a:pt x="608457" y="235077"/>
                  </a:lnTo>
                  <a:lnTo>
                    <a:pt x="608457" y="219837"/>
                  </a:lnTo>
                  <a:lnTo>
                    <a:pt x="458724" y="16383"/>
                  </a:lnTo>
                  <a:lnTo>
                    <a:pt x="656844" y="16383"/>
                  </a:lnTo>
                  <a:lnTo>
                    <a:pt x="687451" y="40462"/>
                  </a:lnTo>
                  <a:lnTo>
                    <a:pt x="695071" y="74295"/>
                  </a:lnTo>
                  <a:lnTo>
                    <a:pt x="711708" y="74295"/>
                  </a:lnTo>
                  <a:lnTo>
                    <a:pt x="711708" y="0"/>
                  </a:lnTo>
                  <a:lnTo>
                    <a:pt x="408432" y="0"/>
                  </a:lnTo>
                  <a:lnTo>
                    <a:pt x="408432" y="11938"/>
                  </a:lnTo>
                  <a:lnTo>
                    <a:pt x="579247" y="240030"/>
                  </a:lnTo>
                  <a:lnTo>
                    <a:pt x="403225" y="478536"/>
                  </a:lnTo>
                  <a:lnTo>
                    <a:pt x="403225" y="490982"/>
                  </a:lnTo>
                  <a:lnTo>
                    <a:pt x="712089" y="490982"/>
                  </a:lnTo>
                  <a:lnTo>
                    <a:pt x="718439" y="398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52369" y="3354578"/>
              <a:ext cx="78867" cy="11976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62732" y="2969006"/>
              <a:ext cx="479552" cy="264287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933829" y="2786633"/>
            <a:ext cx="99948" cy="173355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1822830" y="3148583"/>
            <a:ext cx="339725" cy="175895"/>
          </a:xfrm>
          <a:custGeom>
            <a:avLst/>
            <a:gdLst/>
            <a:ahLst/>
            <a:cxnLst/>
            <a:rect l="l" t="t" r="r" b="b"/>
            <a:pathLst>
              <a:path w="339725" h="175895">
                <a:moveTo>
                  <a:pt x="319591" y="66040"/>
                </a:moveTo>
                <a:lnTo>
                  <a:pt x="290830" y="66040"/>
                </a:lnTo>
                <a:lnTo>
                  <a:pt x="293877" y="67310"/>
                </a:lnTo>
                <a:lnTo>
                  <a:pt x="296005" y="69977"/>
                </a:lnTo>
                <a:lnTo>
                  <a:pt x="297814" y="72390"/>
                </a:lnTo>
                <a:lnTo>
                  <a:pt x="298704" y="76581"/>
                </a:lnTo>
                <a:lnTo>
                  <a:pt x="298619" y="85725"/>
                </a:lnTo>
                <a:lnTo>
                  <a:pt x="298428" y="87884"/>
                </a:lnTo>
                <a:lnTo>
                  <a:pt x="297180" y="95250"/>
                </a:lnTo>
                <a:lnTo>
                  <a:pt x="295910" y="101092"/>
                </a:lnTo>
                <a:lnTo>
                  <a:pt x="288289" y="130683"/>
                </a:lnTo>
                <a:lnTo>
                  <a:pt x="285623" y="141224"/>
                </a:lnTo>
                <a:lnTo>
                  <a:pt x="284225" y="149225"/>
                </a:lnTo>
                <a:lnTo>
                  <a:pt x="284310" y="160909"/>
                </a:lnTo>
                <a:lnTo>
                  <a:pt x="285876" y="165608"/>
                </a:lnTo>
                <a:lnTo>
                  <a:pt x="289051" y="169545"/>
                </a:lnTo>
                <a:lnTo>
                  <a:pt x="292354" y="173482"/>
                </a:lnTo>
                <a:lnTo>
                  <a:pt x="296671" y="175387"/>
                </a:lnTo>
                <a:lnTo>
                  <a:pt x="308991" y="175387"/>
                </a:lnTo>
                <a:lnTo>
                  <a:pt x="315087" y="173609"/>
                </a:lnTo>
                <a:lnTo>
                  <a:pt x="320420" y="169926"/>
                </a:lnTo>
                <a:lnTo>
                  <a:pt x="325881" y="166370"/>
                </a:lnTo>
                <a:lnTo>
                  <a:pt x="331963" y="160909"/>
                </a:lnTo>
                <a:lnTo>
                  <a:pt x="309752" y="160909"/>
                </a:lnTo>
                <a:lnTo>
                  <a:pt x="307975" y="160147"/>
                </a:lnTo>
                <a:lnTo>
                  <a:pt x="306958" y="158623"/>
                </a:lnTo>
                <a:lnTo>
                  <a:pt x="305816" y="157226"/>
                </a:lnTo>
                <a:lnTo>
                  <a:pt x="305307" y="154686"/>
                </a:lnTo>
                <a:lnTo>
                  <a:pt x="305307" y="147574"/>
                </a:lnTo>
                <a:lnTo>
                  <a:pt x="306450" y="141224"/>
                </a:lnTo>
                <a:lnTo>
                  <a:pt x="308737" y="132080"/>
                </a:lnTo>
                <a:lnTo>
                  <a:pt x="319277" y="89408"/>
                </a:lnTo>
                <a:lnTo>
                  <a:pt x="320304" y="82677"/>
                </a:lnTo>
                <a:lnTo>
                  <a:pt x="320301" y="68214"/>
                </a:lnTo>
                <a:lnTo>
                  <a:pt x="319591" y="66040"/>
                </a:lnTo>
                <a:close/>
              </a:path>
              <a:path w="339725" h="175895">
                <a:moveTo>
                  <a:pt x="183387" y="65659"/>
                </a:moveTo>
                <a:lnTo>
                  <a:pt x="159385" y="65659"/>
                </a:lnTo>
                <a:lnTo>
                  <a:pt x="161036" y="66421"/>
                </a:lnTo>
                <a:lnTo>
                  <a:pt x="162179" y="67818"/>
                </a:lnTo>
                <a:lnTo>
                  <a:pt x="163194" y="69342"/>
                </a:lnTo>
                <a:lnTo>
                  <a:pt x="163542" y="70993"/>
                </a:lnTo>
                <a:lnTo>
                  <a:pt x="163594" y="80264"/>
                </a:lnTo>
                <a:lnTo>
                  <a:pt x="162813" y="85725"/>
                </a:lnTo>
                <a:lnTo>
                  <a:pt x="160977" y="93980"/>
                </a:lnTo>
                <a:lnTo>
                  <a:pt x="142620" y="173355"/>
                </a:lnTo>
                <a:lnTo>
                  <a:pt x="164337" y="173355"/>
                </a:lnTo>
                <a:lnTo>
                  <a:pt x="176392" y="118491"/>
                </a:lnTo>
                <a:lnTo>
                  <a:pt x="178054" y="111252"/>
                </a:lnTo>
                <a:lnTo>
                  <a:pt x="180212" y="104775"/>
                </a:lnTo>
                <a:lnTo>
                  <a:pt x="182880" y="99441"/>
                </a:lnTo>
                <a:lnTo>
                  <a:pt x="185419" y="93980"/>
                </a:lnTo>
                <a:lnTo>
                  <a:pt x="189102" y="88392"/>
                </a:lnTo>
                <a:lnTo>
                  <a:pt x="191643" y="85217"/>
                </a:lnTo>
                <a:lnTo>
                  <a:pt x="181991" y="85217"/>
                </a:lnTo>
                <a:lnTo>
                  <a:pt x="180467" y="84709"/>
                </a:lnTo>
                <a:lnTo>
                  <a:pt x="182371" y="79502"/>
                </a:lnTo>
                <a:lnTo>
                  <a:pt x="183361" y="74803"/>
                </a:lnTo>
                <a:lnTo>
                  <a:pt x="183387" y="65659"/>
                </a:lnTo>
                <a:close/>
              </a:path>
              <a:path w="339725" h="175895">
                <a:moveTo>
                  <a:pt x="251650" y="66040"/>
                </a:moveTo>
                <a:lnTo>
                  <a:pt x="221995" y="66040"/>
                </a:lnTo>
                <a:lnTo>
                  <a:pt x="225298" y="67310"/>
                </a:lnTo>
                <a:lnTo>
                  <a:pt x="229616" y="72390"/>
                </a:lnTo>
                <a:lnTo>
                  <a:pt x="230602" y="76581"/>
                </a:lnTo>
                <a:lnTo>
                  <a:pt x="230601" y="85725"/>
                </a:lnTo>
                <a:lnTo>
                  <a:pt x="230377" y="88518"/>
                </a:lnTo>
                <a:lnTo>
                  <a:pt x="229107" y="96012"/>
                </a:lnTo>
                <a:lnTo>
                  <a:pt x="227964" y="101727"/>
                </a:lnTo>
                <a:lnTo>
                  <a:pt x="211708" y="173355"/>
                </a:lnTo>
                <a:lnTo>
                  <a:pt x="233425" y="173355"/>
                </a:lnTo>
                <a:lnTo>
                  <a:pt x="244856" y="118491"/>
                </a:lnTo>
                <a:lnTo>
                  <a:pt x="263115" y="81534"/>
                </a:lnTo>
                <a:lnTo>
                  <a:pt x="252602" y="81534"/>
                </a:lnTo>
                <a:lnTo>
                  <a:pt x="252704" y="80391"/>
                </a:lnTo>
                <a:lnTo>
                  <a:pt x="252730" y="69342"/>
                </a:lnTo>
                <a:lnTo>
                  <a:pt x="251650" y="66040"/>
                </a:lnTo>
                <a:close/>
              </a:path>
              <a:path w="339725" h="175895">
                <a:moveTo>
                  <a:pt x="332105" y="146050"/>
                </a:moveTo>
                <a:lnTo>
                  <a:pt x="327025" y="151892"/>
                </a:lnTo>
                <a:lnTo>
                  <a:pt x="322961" y="155829"/>
                </a:lnTo>
                <a:lnTo>
                  <a:pt x="320039" y="157861"/>
                </a:lnTo>
                <a:lnTo>
                  <a:pt x="317245" y="159893"/>
                </a:lnTo>
                <a:lnTo>
                  <a:pt x="314579" y="160909"/>
                </a:lnTo>
                <a:lnTo>
                  <a:pt x="331963" y="160909"/>
                </a:lnTo>
                <a:lnTo>
                  <a:pt x="332225" y="160655"/>
                </a:lnTo>
                <a:lnTo>
                  <a:pt x="339344" y="153162"/>
                </a:lnTo>
                <a:lnTo>
                  <a:pt x="332105" y="146050"/>
                </a:lnTo>
                <a:close/>
              </a:path>
              <a:path w="339725" h="175895">
                <a:moveTo>
                  <a:pt x="236093" y="51308"/>
                </a:moveTo>
                <a:lnTo>
                  <a:pt x="220218" y="51308"/>
                </a:lnTo>
                <a:lnTo>
                  <a:pt x="212598" y="54102"/>
                </a:lnTo>
                <a:lnTo>
                  <a:pt x="181991" y="85217"/>
                </a:lnTo>
                <a:lnTo>
                  <a:pt x="191643" y="85217"/>
                </a:lnTo>
                <a:lnTo>
                  <a:pt x="193675" y="82677"/>
                </a:lnTo>
                <a:lnTo>
                  <a:pt x="198246" y="76835"/>
                </a:lnTo>
                <a:lnTo>
                  <a:pt x="202564" y="72643"/>
                </a:lnTo>
                <a:lnTo>
                  <a:pt x="210693" y="67310"/>
                </a:lnTo>
                <a:lnTo>
                  <a:pt x="214375" y="66040"/>
                </a:lnTo>
                <a:lnTo>
                  <a:pt x="251650" y="66040"/>
                </a:lnTo>
                <a:lnTo>
                  <a:pt x="250570" y="62738"/>
                </a:lnTo>
                <a:lnTo>
                  <a:pt x="242188" y="53593"/>
                </a:lnTo>
                <a:lnTo>
                  <a:pt x="236093" y="51308"/>
                </a:lnTo>
                <a:close/>
              </a:path>
              <a:path w="339725" h="175895">
                <a:moveTo>
                  <a:pt x="304038" y="51308"/>
                </a:moveTo>
                <a:lnTo>
                  <a:pt x="288670" y="51308"/>
                </a:lnTo>
                <a:lnTo>
                  <a:pt x="281177" y="53848"/>
                </a:lnTo>
                <a:lnTo>
                  <a:pt x="252602" y="81534"/>
                </a:lnTo>
                <a:lnTo>
                  <a:pt x="263115" y="81534"/>
                </a:lnTo>
                <a:lnTo>
                  <a:pt x="266954" y="76708"/>
                </a:lnTo>
                <a:lnTo>
                  <a:pt x="271144" y="72643"/>
                </a:lnTo>
                <a:lnTo>
                  <a:pt x="275208" y="69977"/>
                </a:lnTo>
                <a:lnTo>
                  <a:pt x="279145" y="67310"/>
                </a:lnTo>
                <a:lnTo>
                  <a:pt x="282956" y="66040"/>
                </a:lnTo>
                <a:lnTo>
                  <a:pt x="319591" y="66040"/>
                </a:lnTo>
                <a:lnTo>
                  <a:pt x="318388" y="62357"/>
                </a:lnTo>
                <a:lnTo>
                  <a:pt x="310006" y="53467"/>
                </a:lnTo>
                <a:lnTo>
                  <a:pt x="304038" y="51308"/>
                </a:lnTo>
                <a:close/>
              </a:path>
              <a:path w="339725" h="175895">
                <a:moveTo>
                  <a:pt x="171576" y="51181"/>
                </a:moveTo>
                <a:lnTo>
                  <a:pt x="159893" y="51181"/>
                </a:lnTo>
                <a:lnTo>
                  <a:pt x="154050" y="52959"/>
                </a:lnTo>
                <a:lnTo>
                  <a:pt x="143382" y="60071"/>
                </a:lnTo>
                <a:lnTo>
                  <a:pt x="137160" y="65659"/>
                </a:lnTo>
                <a:lnTo>
                  <a:pt x="129793" y="73406"/>
                </a:lnTo>
                <a:lnTo>
                  <a:pt x="136906" y="80391"/>
                </a:lnTo>
                <a:lnTo>
                  <a:pt x="141858" y="74803"/>
                </a:lnTo>
                <a:lnTo>
                  <a:pt x="145923" y="70993"/>
                </a:lnTo>
                <a:lnTo>
                  <a:pt x="148717" y="68834"/>
                </a:lnTo>
                <a:lnTo>
                  <a:pt x="151637" y="66675"/>
                </a:lnTo>
                <a:lnTo>
                  <a:pt x="154431" y="65659"/>
                </a:lnTo>
                <a:lnTo>
                  <a:pt x="183387" y="65659"/>
                </a:lnTo>
                <a:lnTo>
                  <a:pt x="183387" y="64389"/>
                </a:lnTo>
                <a:lnTo>
                  <a:pt x="181863" y="59817"/>
                </a:lnTo>
                <a:lnTo>
                  <a:pt x="175768" y="52959"/>
                </a:lnTo>
                <a:lnTo>
                  <a:pt x="171576" y="51181"/>
                </a:lnTo>
                <a:close/>
              </a:path>
              <a:path w="339725" h="175895">
                <a:moveTo>
                  <a:pt x="92594" y="11557"/>
                </a:moveTo>
                <a:lnTo>
                  <a:pt x="56895" y="11557"/>
                </a:lnTo>
                <a:lnTo>
                  <a:pt x="62102" y="12827"/>
                </a:lnTo>
                <a:lnTo>
                  <a:pt x="70485" y="18415"/>
                </a:lnTo>
                <a:lnTo>
                  <a:pt x="73532" y="22225"/>
                </a:lnTo>
                <a:lnTo>
                  <a:pt x="75564" y="27051"/>
                </a:lnTo>
                <a:lnTo>
                  <a:pt x="77469" y="31877"/>
                </a:lnTo>
                <a:lnTo>
                  <a:pt x="78486" y="37338"/>
                </a:lnTo>
                <a:lnTo>
                  <a:pt x="78384" y="48387"/>
                </a:lnTo>
                <a:lnTo>
                  <a:pt x="77977" y="51435"/>
                </a:lnTo>
                <a:lnTo>
                  <a:pt x="76962" y="55372"/>
                </a:lnTo>
                <a:lnTo>
                  <a:pt x="76073" y="59309"/>
                </a:lnTo>
                <a:lnTo>
                  <a:pt x="74421" y="63373"/>
                </a:lnTo>
                <a:lnTo>
                  <a:pt x="72008" y="67818"/>
                </a:lnTo>
                <a:lnTo>
                  <a:pt x="69723" y="72263"/>
                </a:lnTo>
                <a:lnTo>
                  <a:pt x="40639" y="107823"/>
                </a:lnTo>
                <a:lnTo>
                  <a:pt x="32660" y="116849"/>
                </a:lnTo>
                <a:lnTo>
                  <a:pt x="6397" y="154003"/>
                </a:lnTo>
                <a:lnTo>
                  <a:pt x="0" y="167386"/>
                </a:lnTo>
                <a:lnTo>
                  <a:pt x="0" y="173355"/>
                </a:lnTo>
                <a:lnTo>
                  <a:pt x="103377" y="173355"/>
                </a:lnTo>
                <a:lnTo>
                  <a:pt x="104558" y="153289"/>
                </a:lnTo>
                <a:lnTo>
                  <a:pt x="24637" y="153289"/>
                </a:lnTo>
                <a:lnTo>
                  <a:pt x="31043" y="143456"/>
                </a:lnTo>
                <a:lnTo>
                  <a:pt x="39020" y="132826"/>
                </a:lnTo>
                <a:lnTo>
                  <a:pt x="48569" y="121410"/>
                </a:lnTo>
                <a:lnTo>
                  <a:pt x="59689" y="109220"/>
                </a:lnTo>
                <a:lnTo>
                  <a:pt x="71754" y="96281"/>
                </a:lnTo>
                <a:lnTo>
                  <a:pt x="76227" y="91414"/>
                </a:lnTo>
                <a:lnTo>
                  <a:pt x="79629" y="87630"/>
                </a:lnTo>
                <a:lnTo>
                  <a:pt x="83566" y="83312"/>
                </a:lnTo>
                <a:lnTo>
                  <a:pt x="86994" y="79121"/>
                </a:lnTo>
                <a:lnTo>
                  <a:pt x="93344" y="70739"/>
                </a:lnTo>
                <a:lnTo>
                  <a:pt x="95885" y="66802"/>
                </a:lnTo>
                <a:lnTo>
                  <a:pt x="97789" y="63118"/>
                </a:lnTo>
                <a:lnTo>
                  <a:pt x="99694" y="59563"/>
                </a:lnTo>
                <a:lnTo>
                  <a:pt x="101092" y="55880"/>
                </a:lnTo>
                <a:lnTo>
                  <a:pt x="101981" y="52070"/>
                </a:lnTo>
                <a:lnTo>
                  <a:pt x="102869" y="48387"/>
                </a:lnTo>
                <a:lnTo>
                  <a:pt x="103250" y="44323"/>
                </a:lnTo>
                <a:lnTo>
                  <a:pt x="103250" y="39878"/>
                </a:lnTo>
                <a:lnTo>
                  <a:pt x="102510" y="30733"/>
                </a:lnTo>
                <a:lnTo>
                  <a:pt x="100282" y="22732"/>
                </a:lnTo>
                <a:lnTo>
                  <a:pt x="96553" y="15875"/>
                </a:lnTo>
                <a:lnTo>
                  <a:pt x="92594" y="11557"/>
                </a:lnTo>
                <a:close/>
              </a:path>
              <a:path w="339725" h="175895">
                <a:moveTo>
                  <a:pt x="105537" y="136652"/>
                </a:moveTo>
                <a:lnTo>
                  <a:pt x="94868" y="136652"/>
                </a:lnTo>
                <a:lnTo>
                  <a:pt x="92456" y="143510"/>
                </a:lnTo>
                <a:lnTo>
                  <a:pt x="90677" y="147320"/>
                </a:lnTo>
                <a:lnTo>
                  <a:pt x="89407" y="148844"/>
                </a:lnTo>
                <a:lnTo>
                  <a:pt x="87883" y="149987"/>
                </a:lnTo>
                <a:lnTo>
                  <a:pt x="86487" y="151130"/>
                </a:lnTo>
                <a:lnTo>
                  <a:pt x="84455" y="152019"/>
                </a:lnTo>
                <a:lnTo>
                  <a:pt x="79375" y="153035"/>
                </a:lnTo>
                <a:lnTo>
                  <a:pt x="76073" y="153289"/>
                </a:lnTo>
                <a:lnTo>
                  <a:pt x="104558" y="153289"/>
                </a:lnTo>
                <a:lnTo>
                  <a:pt x="105537" y="136652"/>
                </a:lnTo>
                <a:close/>
              </a:path>
              <a:path w="339725" h="175895">
                <a:moveTo>
                  <a:pt x="56006" y="0"/>
                </a:moveTo>
                <a:lnTo>
                  <a:pt x="49021" y="0"/>
                </a:lnTo>
                <a:lnTo>
                  <a:pt x="41020" y="1016"/>
                </a:lnTo>
                <a:lnTo>
                  <a:pt x="3810" y="13462"/>
                </a:lnTo>
                <a:lnTo>
                  <a:pt x="3810" y="37592"/>
                </a:lnTo>
                <a:lnTo>
                  <a:pt x="19050" y="37592"/>
                </a:lnTo>
                <a:lnTo>
                  <a:pt x="24044" y="26183"/>
                </a:lnTo>
                <a:lnTo>
                  <a:pt x="31003" y="18049"/>
                </a:lnTo>
                <a:lnTo>
                  <a:pt x="39891" y="13178"/>
                </a:lnTo>
                <a:lnTo>
                  <a:pt x="50673" y="11557"/>
                </a:lnTo>
                <a:lnTo>
                  <a:pt x="92594" y="11557"/>
                </a:lnTo>
                <a:lnTo>
                  <a:pt x="91312" y="10160"/>
                </a:lnTo>
                <a:lnTo>
                  <a:pt x="84671" y="5679"/>
                </a:lnTo>
                <a:lnTo>
                  <a:pt x="76565" y="2508"/>
                </a:lnTo>
                <a:lnTo>
                  <a:pt x="67006" y="623"/>
                </a:lnTo>
                <a:lnTo>
                  <a:pt x="560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object 4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286761" y="2664967"/>
            <a:ext cx="170942" cy="96646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3096138" y="2911348"/>
            <a:ext cx="575310" cy="321310"/>
            <a:chOff x="3096138" y="2911348"/>
            <a:chExt cx="575310" cy="321310"/>
          </a:xfrm>
        </p:grpSpPr>
        <p:sp>
          <p:nvSpPr>
            <p:cNvPr id="44" name="object 44"/>
            <p:cNvSpPr/>
            <p:nvPr/>
          </p:nvSpPr>
          <p:spPr>
            <a:xfrm>
              <a:off x="3096138" y="2921762"/>
              <a:ext cx="575310" cy="311150"/>
            </a:xfrm>
            <a:custGeom>
              <a:avLst/>
              <a:gdLst/>
              <a:ahLst/>
              <a:cxnLst/>
              <a:rect l="l" t="t" r="r" b="b"/>
              <a:pathLst>
                <a:path w="575310" h="311150">
                  <a:moveTo>
                    <a:pt x="493516" y="0"/>
                  </a:moveTo>
                  <a:lnTo>
                    <a:pt x="490341" y="10287"/>
                  </a:lnTo>
                  <a:lnTo>
                    <a:pt x="504632" y="17672"/>
                  </a:lnTo>
                  <a:lnTo>
                    <a:pt x="517042" y="28416"/>
                  </a:lnTo>
                  <a:lnTo>
                    <a:pt x="543222" y="80456"/>
                  </a:lnTo>
                  <a:lnTo>
                    <a:pt x="551084" y="128133"/>
                  </a:lnTo>
                  <a:lnTo>
                    <a:pt x="552063" y="155448"/>
                  </a:lnTo>
                  <a:lnTo>
                    <a:pt x="551084" y="182669"/>
                  </a:lnTo>
                  <a:lnTo>
                    <a:pt x="543222" y="230207"/>
                  </a:lnTo>
                  <a:lnTo>
                    <a:pt x="527595" y="268047"/>
                  </a:lnTo>
                  <a:lnTo>
                    <a:pt x="490341" y="300355"/>
                  </a:lnTo>
                  <a:lnTo>
                    <a:pt x="493516" y="310642"/>
                  </a:lnTo>
                  <a:lnTo>
                    <a:pt x="528155" y="292163"/>
                  </a:lnTo>
                  <a:lnTo>
                    <a:pt x="553841" y="257301"/>
                  </a:lnTo>
                  <a:lnTo>
                    <a:pt x="569779" y="210216"/>
                  </a:lnTo>
                  <a:lnTo>
                    <a:pt x="575050" y="155320"/>
                  </a:lnTo>
                  <a:lnTo>
                    <a:pt x="573736" y="126813"/>
                  </a:lnTo>
                  <a:lnTo>
                    <a:pt x="563155" y="75846"/>
                  </a:lnTo>
                  <a:lnTo>
                    <a:pt x="542129" y="33861"/>
                  </a:lnTo>
                  <a:lnTo>
                    <a:pt x="511943" y="7191"/>
                  </a:lnTo>
                  <a:lnTo>
                    <a:pt x="493516" y="0"/>
                  </a:lnTo>
                  <a:close/>
                </a:path>
                <a:path w="575310" h="311150">
                  <a:moveTo>
                    <a:pt x="81528" y="0"/>
                  </a:moveTo>
                  <a:lnTo>
                    <a:pt x="46888" y="18478"/>
                  </a:lnTo>
                  <a:lnTo>
                    <a:pt x="21203" y="53339"/>
                  </a:lnTo>
                  <a:lnTo>
                    <a:pt x="5264" y="100330"/>
                  </a:lnTo>
                  <a:lnTo>
                    <a:pt x="0" y="155448"/>
                  </a:lnTo>
                  <a:lnTo>
                    <a:pt x="1307" y="183757"/>
                  </a:lnTo>
                  <a:lnTo>
                    <a:pt x="11888" y="234723"/>
                  </a:lnTo>
                  <a:lnTo>
                    <a:pt x="32914" y="276780"/>
                  </a:lnTo>
                  <a:lnTo>
                    <a:pt x="63101" y="303450"/>
                  </a:lnTo>
                  <a:lnTo>
                    <a:pt x="81528" y="310642"/>
                  </a:lnTo>
                  <a:lnTo>
                    <a:pt x="84703" y="300355"/>
                  </a:lnTo>
                  <a:lnTo>
                    <a:pt x="70465" y="292951"/>
                  </a:lnTo>
                  <a:lnTo>
                    <a:pt x="58049" y="282178"/>
                  </a:lnTo>
                  <a:lnTo>
                    <a:pt x="31894" y="230207"/>
                  </a:lnTo>
                  <a:lnTo>
                    <a:pt x="24084" y="182669"/>
                  </a:lnTo>
                  <a:lnTo>
                    <a:pt x="23112" y="155320"/>
                  </a:lnTo>
                  <a:lnTo>
                    <a:pt x="24084" y="128133"/>
                  </a:lnTo>
                  <a:lnTo>
                    <a:pt x="31894" y="80456"/>
                  </a:lnTo>
                  <a:lnTo>
                    <a:pt x="47466" y="42541"/>
                  </a:lnTo>
                  <a:lnTo>
                    <a:pt x="84703" y="10287"/>
                  </a:lnTo>
                  <a:lnTo>
                    <a:pt x="815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91510" y="3028315"/>
              <a:ext cx="129412" cy="12420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56991" y="2911348"/>
              <a:ext cx="197993" cy="176402"/>
            </a:xfrm>
            <a:prstGeom prst="rect">
              <a:avLst/>
            </a:prstGeom>
          </p:spPr>
        </p:pic>
      </p:grpSp>
      <p:sp>
        <p:nvSpPr>
          <p:cNvPr id="47" name="object 47"/>
          <p:cNvSpPr/>
          <p:nvPr/>
        </p:nvSpPr>
        <p:spPr>
          <a:xfrm>
            <a:off x="3816096" y="3068636"/>
            <a:ext cx="154940" cy="17145"/>
          </a:xfrm>
          <a:custGeom>
            <a:avLst/>
            <a:gdLst/>
            <a:ahLst/>
            <a:cxnLst/>
            <a:rect l="l" t="t" r="r" b="b"/>
            <a:pathLst>
              <a:path w="154939" h="17144">
                <a:moveTo>
                  <a:pt x="154711" y="0"/>
                </a:moveTo>
                <a:lnTo>
                  <a:pt x="0" y="0"/>
                </a:lnTo>
                <a:lnTo>
                  <a:pt x="0" y="16701"/>
                </a:lnTo>
                <a:lnTo>
                  <a:pt x="154711" y="16701"/>
                </a:lnTo>
                <a:lnTo>
                  <a:pt x="154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4103115" y="2911348"/>
            <a:ext cx="587630" cy="295909"/>
            <a:chOff x="4103115" y="2911348"/>
            <a:chExt cx="587630" cy="295909"/>
          </a:xfrm>
        </p:grpSpPr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03115" y="3028442"/>
              <a:ext cx="139192" cy="17678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71390" y="2911348"/>
              <a:ext cx="197993" cy="17640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97451" y="2969006"/>
              <a:ext cx="79375" cy="23825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10100" y="2934843"/>
              <a:ext cx="80645" cy="120395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1905507" y="3843654"/>
            <a:ext cx="614045" cy="238760"/>
          </a:xfrm>
          <a:custGeom>
            <a:avLst/>
            <a:gdLst/>
            <a:ahLst/>
            <a:cxnLst/>
            <a:rect l="l" t="t" r="r" b="b"/>
            <a:pathLst>
              <a:path w="614044" h="238760">
                <a:moveTo>
                  <a:pt x="537972" y="0"/>
                </a:moveTo>
                <a:lnTo>
                  <a:pt x="534543" y="9652"/>
                </a:lnTo>
                <a:lnTo>
                  <a:pt x="548350" y="15652"/>
                </a:lnTo>
                <a:lnTo>
                  <a:pt x="560228" y="23937"/>
                </a:lnTo>
                <a:lnTo>
                  <a:pt x="584271" y="62288"/>
                </a:lnTo>
                <a:lnTo>
                  <a:pt x="592201" y="117868"/>
                </a:lnTo>
                <a:lnTo>
                  <a:pt x="591319" y="138878"/>
                </a:lnTo>
                <a:lnTo>
                  <a:pt x="578104" y="190322"/>
                </a:lnTo>
                <a:lnTo>
                  <a:pt x="548546" y="222483"/>
                </a:lnTo>
                <a:lnTo>
                  <a:pt x="534924" y="228498"/>
                </a:lnTo>
                <a:lnTo>
                  <a:pt x="537972" y="238163"/>
                </a:lnTo>
                <a:lnTo>
                  <a:pt x="583477" y="211122"/>
                </a:lnTo>
                <a:lnTo>
                  <a:pt x="609044" y="161205"/>
                </a:lnTo>
                <a:lnTo>
                  <a:pt x="613918" y="119126"/>
                </a:lnTo>
                <a:lnTo>
                  <a:pt x="612701" y="97285"/>
                </a:lnTo>
                <a:lnTo>
                  <a:pt x="602934" y="58575"/>
                </a:lnTo>
                <a:lnTo>
                  <a:pt x="570404" y="15214"/>
                </a:lnTo>
                <a:lnTo>
                  <a:pt x="555265" y="6188"/>
                </a:lnTo>
                <a:lnTo>
                  <a:pt x="537972" y="0"/>
                </a:lnTo>
                <a:close/>
              </a:path>
              <a:path w="614044" h="238760">
                <a:moveTo>
                  <a:pt x="75946" y="0"/>
                </a:moveTo>
                <a:lnTo>
                  <a:pt x="30547" y="27060"/>
                </a:lnTo>
                <a:lnTo>
                  <a:pt x="4889" y="77101"/>
                </a:lnTo>
                <a:lnTo>
                  <a:pt x="0" y="119126"/>
                </a:lnTo>
                <a:lnTo>
                  <a:pt x="1216" y="141009"/>
                </a:lnTo>
                <a:lnTo>
                  <a:pt x="10983" y="179713"/>
                </a:lnTo>
                <a:lnTo>
                  <a:pt x="43465" y="222924"/>
                </a:lnTo>
                <a:lnTo>
                  <a:pt x="75946" y="238163"/>
                </a:lnTo>
                <a:lnTo>
                  <a:pt x="78993" y="228498"/>
                </a:lnTo>
                <a:lnTo>
                  <a:pt x="65371" y="222483"/>
                </a:lnTo>
                <a:lnTo>
                  <a:pt x="53641" y="214115"/>
                </a:lnTo>
                <a:lnTo>
                  <a:pt x="29646" y="175106"/>
                </a:lnTo>
                <a:lnTo>
                  <a:pt x="21717" y="117868"/>
                </a:lnTo>
                <a:lnTo>
                  <a:pt x="22598" y="97544"/>
                </a:lnTo>
                <a:lnTo>
                  <a:pt x="35814" y="47358"/>
                </a:lnTo>
                <a:lnTo>
                  <a:pt x="65585" y="15652"/>
                </a:lnTo>
                <a:lnTo>
                  <a:pt x="79375" y="9652"/>
                </a:lnTo>
                <a:lnTo>
                  <a:pt x="75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332104" y="3421126"/>
            <a:ext cx="2105025" cy="824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830"/>
              </a:lnSpc>
              <a:spcBef>
                <a:spcPts val="105"/>
              </a:spcBef>
            </a:pPr>
            <a:r>
              <a:rPr sz="2400" spc="-10">
                <a:latin typeface="Verdana"/>
                <a:cs typeface="Verdana"/>
              </a:rPr>
              <a:t>goal:</a:t>
            </a:r>
            <a:endParaRPr sz="2400">
              <a:latin typeface="Verdana"/>
              <a:cs typeface="Verdana"/>
            </a:endParaRPr>
          </a:p>
          <a:p>
            <a:pPr marL="398780">
              <a:lnSpc>
                <a:spcPts val="2005"/>
              </a:lnSpc>
            </a:pPr>
            <a:r>
              <a:rPr sz="2000" i="1" spc="-10">
                <a:latin typeface="Cambria Math"/>
                <a:cs typeface="Cambria Math"/>
              </a:rPr>
              <a:t>minimize</a:t>
            </a:r>
            <a:r>
              <a:rPr sz="2000" i="1" spc="-135">
                <a:latin typeface="Cambria Math"/>
                <a:cs typeface="Cambria Math"/>
              </a:rPr>
              <a:t> </a:t>
            </a:r>
            <a:r>
              <a:rPr sz="2000" i="1" spc="155">
                <a:latin typeface="Cambria Math"/>
                <a:cs typeface="Cambria Math"/>
              </a:rPr>
              <a:t>J</a:t>
            </a:r>
            <a:r>
              <a:rPr sz="2000" i="1" spc="405">
                <a:latin typeface="Cambria Math"/>
                <a:cs typeface="Cambria Math"/>
              </a:rPr>
              <a:t> </a:t>
            </a:r>
            <a:r>
              <a:rPr sz="2000" i="1">
                <a:latin typeface="Cambria Math"/>
                <a:cs typeface="Cambria Math"/>
              </a:rPr>
              <a:t>w,</a:t>
            </a:r>
            <a:r>
              <a:rPr sz="2000" i="1" spc="-85">
                <a:latin typeface="Cambria Math"/>
                <a:cs typeface="Cambria Math"/>
              </a:rPr>
              <a:t> </a:t>
            </a:r>
            <a:r>
              <a:rPr sz="2000" i="1" spc="-50">
                <a:latin typeface="Cambria Math"/>
                <a:cs typeface="Cambria Math"/>
              </a:rPr>
              <a:t>b</a:t>
            </a:r>
            <a:endParaRPr sz="2000">
              <a:latin typeface="Cambria Math"/>
              <a:cs typeface="Cambria Math"/>
            </a:endParaRPr>
          </a:p>
          <a:p>
            <a:pPr marR="297815" algn="ctr">
              <a:lnSpc>
                <a:spcPts val="1450"/>
              </a:lnSpc>
            </a:pPr>
            <a:r>
              <a:rPr sz="1500" i="1" spc="25">
                <a:latin typeface="Cambria Math"/>
                <a:cs typeface="Cambria Math"/>
              </a:rPr>
              <a:t>w,b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139503" y="521609"/>
            <a:ext cx="1353185" cy="1156970"/>
            <a:chOff x="2971800" y="1190497"/>
            <a:chExt cx="1353185" cy="1156970"/>
          </a:xfrm>
        </p:grpSpPr>
        <p:sp>
          <p:nvSpPr>
            <p:cNvPr id="57" name="object 57"/>
            <p:cNvSpPr/>
            <p:nvPr/>
          </p:nvSpPr>
          <p:spPr>
            <a:xfrm>
              <a:off x="2990850" y="1190497"/>
              <a:ext cx="1156970" cy="1156970"/>
            </a:xfrm>
            <a:custGeom>
              <a:avLst/>
              <a:gdLst/>
              <a:ahLst/>
              <a:cxnLst/>
              <a:rect l="l" t="t" r="r" b="b"/>
              <a:pathLst>
                <a:path w="1156970" h="1156970">
                  <a:moveTo>
                    <a:pt x="1156843" y="1038352"/>
                  </a:moveTo>
                  <a:lnTo>
                    <a:pt x="1124178" y="1019302"/>
                  </a:lnTo>
                  <a:lnTo>
                    <a:pt x="1014222" y="955167"/>
                  </a:lnTo>
                  <a:lnTo>
                    <a:pt x="1007097" y="952779"/>
                  </a:lnTo>
                  <a:lnTo>
                    <a:pt x="999820" y="953262"/>
                  </a:lnTo>
                  <a:lnTo>
                    <a:pt x="993228" y="956424"/>
                  </a:lnTo>
                  <a:lnTo>
                    <a:pt x="988187" y="962025"/>
                  </a:lnTo>
                  <a:lnTo>
                    <a:pt x="985786" y="969225"/>
                  </a:lnTo>
                  <a:lnTo>
                    <a:pt x="986269" y="976541"/>
                  </a:lnTo>
                  <a:lnTo>
                    <a:pt x="989431" y="983145"/>
                  </a:lnTo>
                  <a:lnTo>
                    <a:pt x="995045" y="988187"/>
                  </a:lnTo>
                  <a:lnTo>
                    <a:pt x="1048372" y="1019302"/>
                  </a:lnTo>
                  <a:lnTo>
                    <a:pt x="161925" y="1019302"/>
                  </a:lnTo>
                  <a:lnTo>
                    <a:pt x="161925" y="108470"/>
                  </a:lnTo>
                  <a:lnTo>
                    <a:pt x="193040" y="161798"/>
                  </a:lnTo>
                  <a:lnTo>
                    <a:pt x="198081" y="167411"/>
                  </a:lnTo>
                  <a:lnTo>
                    <a:pt x="204685" y="170561"/>
                  </a:lnTo>
                  <a:lnTo>
                    <a:pt x="212001" y="171056"/>
                  </a:lnTo>
                  <a:lnTo>
                    <a:pt x="219202" y="168656"/>
                  </a:lnTo>
                  <a:lnTo>
                    <a:pt x="224802" y="163614"/>
                  </a:lnTo>
                  <a:lnTo>
                    <a:pt x="227965" y="157010"/>
                  </a:lnTo>
                  <a:lnTo>
                    <a:pt x="228447" y="149694"/>
                  </a:lnTo>
                  <a:lnTo>
                    <a:pt x="226060" y="142494"/>
                  </a:lnTo>
                  <a:lnTo>
                    <a:pt x="164960" y="37846"/>
                  </a:lnTo>
                  <a:lnTo>
                    <a:pt x="142875" y="0"/>
                  </a:lnTo>
                  <a:lnTo>
                    <a:pt x="59690" y="142494"/>
                  </a:lnTo>
                  <a:lnTo>
                    <a:pt x="57289" y="149694"/>
                  </a:lnTo>
                  <a:lnTo>
                    <a:pt x="57785" y="157010"/>
                  </a:lnTo>
                  <a:lnTo>
                    <a:pt x="60934" y="163614"/>
                  </a:lnTo>
                  <a:lnTo>
                    <a:pt x="66548" y="168656"/>
                  </a:lnTo>
                  <a:lnTo>
                    <a:pt x="73736" y="171056"/>
                  </a:lnTo>
                  <a:lnTo>
                    <a:pt x="81051" y="170561"/>
                  </a:lnTo>
                  <a:lnTo>
                    <a:pt x="87655" y="167411"/>
                  </a:lnTo>
                  <a:lnTo>
                    <a:pt x="92710" y="161798"/>
                  </a:lnTo>
                  <a:lnTo>
                    <a:pt x="123825" y="108470"/>
                  </a:lnTo>
                  <a:lnTo>
                    <a:pt x="123825" y="1019302"/>
                  </a:lnTo>
                  <a:lnTo>
                    <a:pt x="0" y="1019302"/>
                  </a:lnTo>
                  <a:lnTo>
                    <a:pt x="0" y="1057402"/>
                  </a:lnTo>
                  <a:lnTo>
                    <a:pt x="123825" y="1057402"/>
                  </a:lnTo>
                  <a:lnTo>
                    <a:pt x="123825" y="1156843"/>
                  </a:lnTo>
                  <a:lnTo>
                    <a:pt x="161925" y="1156843"/>
                  </a:lnTo>
                  <a:lnTo>
                    <a:pt x="161925" y="1057402"/>
                  </a:lnTo>
                  <a:lnTo>
                    <a:pt x="1048372" y="1057402"/>
                  </a:lnTo>
                  <a:lnTo>
                    <a:pt x="995045" y="1088517"/>
                  </a:lnTo>
                  <a:lnTo>
                    <a:pt x="989431" y="1093571"/>
                  </a:lnTo>
                  <a:lnTo>
                    <a:pt x="986269" y="1100175"/>
                  </a:lnTo>
                  <a:lnTo>
                    <a:pt x="985786" y="1107490"/>
                  </a:lnTo>
                  <a:lnTo>
                    <a:pt x="988187" y="1114679"/>
                  </a:lnTo>
                  <a:lnTo>
                    <a:pt x="993228" y="1120292"/>
                  </a:lnTo>
                  <a:lnTo>
                    <a:pt x="999820" y="1123442"/>
                  </a:lnTo>
                  <a:lnTo>
                    <a:pt x="1007097" y="1123937"/>
                  </a:lnTo>
                  <a:lnTo>
                    <a:pt x="1014222" y="1121537"/>
                  </a:lnTo>
                  <a:lnTo>
                    <a:pt x="1124178" y="1057402"/>
                  </a:lnTo>
                  <a:lnTo>
                    <a:pt x="1156843" y="10383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990850" y="1533524"/>
              <a:ext cx="1033780" cy="419734"/>
            </a:xfrm>
            <a:custGeom>
              <a:avLst/>
              <a:gdLst/>
              <a:ahLst/>
              <a:cxnLst/>
              <a:rect l="l" t="t" r="r" b="b"/>
              <a:pathLst>
                <a:path w="1033779" h="419735">
                  <a:moveTo>
                    <a:pt x="0" y="419226"/>
                  </a:moveTo>
                  <a:lnTo>
                    <a:pt x="1033779" y="0"/>
                  </a:lnTo>
                </a:path>
              </a:pathLst>
            </a:custGeom>
            <a:ln w="38100">
              <a:solidFill>
                <a:srgbClr val="009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60900" y="1479676"/>
              <a:ext cx="164048" cy="289813"/>
            </a:xfrm>
            <a:prstGeom prst="rect">
              <a:avLst/>
            </a:prstGeom>
          </p:spPr>
        </p:pic>
      </p:grpSp>
      <p:sp>
        <p:nvSpPr>
          <p:cNvPr id="60" name="object 60"/>
          <p:cNvSpPr/>
          <p:nvPr/>
        </p:nvSpPr>
        <p:spPr>
          <a:xfrm>
            <a:off x="5062601" y="328675"/>
            <a:ext cx="0" cy="4006215"/>
          </a:xfrm>
          <a:custGeom>
            <a:avLst/>
            <a:gdLst/>
            <a:ahLst/>
            <a:cxnLst/>
            <a:rect l="l" t="t" r="r" b="b"/>
            <a:pathLst>
              <a:path h="4006215">
                <a:moveTo>
                  <a:pt x="0" y="0"/>
                </a:moveTo>
                <a:lnTo>
                  <a:pt x="0" y="4005821"/>
                </a:lnTo>
              </a:path>
            </a:pathLst>
          </a:custGeom>
          <a:ln w="254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92978" y="882777"/>
            <a:ext cx="309245" cy="238760"/>
          </a:xfrm>
          <a:custGeom>
            <a:avLst/>
            <a:gdLst/>
            <a:ahLst/>
            <a:cxnLst/>
            <a:rect l="l" t="t" r="r" b="b"/>
            <a:pathLst>
              <a:path w="309245" h="238759">
                <a:moveTo>
                  <a:pt x="233172" y="0"/>
                </a:moveTo>
                <a:lnTo>
                  <a:pt x="229743" y="9778"/>
                </a:lnTo>
                <a:lnTo>
                  <a:pt x="243532" y="15708"/>
                </a:lnTo>
                <a:lnTo>
                  <a:pt x="255381" y="23971"/>
                </a:lnTo>
                <a:lnTo>
                  <a:pt x="279471" y="62404"/>
                </a:lnTo>
                <a:lnTo>
                  <a:pt x="287400" y="117983"/>
                </a:lnTo>
                <a:lnTo>
                  <a:pt x="286519" y="139009"/>
                </a:lnTo>
                <a:lnTo>
                  <a:pt x="273304" y="190373"/>
                </a:lnTo>
                <a:lnTo>
                  <a:pt x="243693" y="222573"/>
                </a:lnTo>
                <a:lnTo>
                  <a:pt x="230124" y="228600"/>
                </a:lnTo>
                <a:lnTo>
                  <a:pt x="233172" y="238251"/>
                </a:lnTo>
                <a:lnTo>
                  <a:pt x="278677" y="211195"/>
                </a:lnTo>
                <a:lnTo>
                  <a:pt x="304244" y="161305"/>
                </a:lnTo>
                <a:lnTo>
                  <a:pt x="309118" y="119252"/>
                </a:lnTo>
                <a:lnTo>
                  <a:pt x="307881" y="97414"/>
                </a:lnTo>
                <a:lnTo>
                  <a:pt x="298027" y="58691"/>
                </a:lnTo>
                <a:lnTo>
                  <a:pt x="265541" y="15319"/>
                </a:lnTo>
                <a:lnTo>
                  <a:pt x="250410" y="6260"/>
                </a:lnTo>
                <a:lnTo>
                  <a:pt x="233172" y="0"/>
                </a:lnTo>
                <a:close/>
              </a:path>
              <a:path w="309245" h="238759">
                <a:moveTo>
                  <a:pt x="75946" y="0"/>
                </a:moveTo>
                <a:lnTo>
                  <a:pt x="30440" y="27164"/>
                </a:lnTo>
                <a:lnTo>
                  <a:pt x="4873" y="77231"/>
                </a:lnTo>
                <a:lnTo>
                  <a:pt x="0" y="119252"/>
                </a:lnTo>
                <a:lnTo>
                  <a:pt x="1216" y="141106"/>
                </a:lnTo>
                <a:lnTo>
                  <a:pt x="10983" y="179814"/>
                </a:lnTo>
                <a:lnTo>
                  <a:pt x="43465" y="222996"/>
                </a:lnTo>
                <a:lnTo>
                  <a:pt x="75946" y="238251"/>
                </a:lnTo>
                <a:lnTo>
                  <a:pt x="78867" y="228600"/>
                </a:lnTo>
                <a:lnTo>
                  <a:pt x="65317" y="222573"/>
                </a:lnTo>
                <a:lnTo>
                  <a:pt x="53625" y="214201"/>
                </a:lnTo>
                <a:lnTo>
                  <a:pt x="29646" y="175204"/>
                </a:lnTo>
                <a:lnTo>
                  <a:pt x="21717" y="117983"/>
                </a:lnTo>
                <a:lnTo>
                  <a:pt x="22598" y="97647"/>
                </a:lnTo>
                <a:lnTo>
                  <a:pt x="35813" y="47498"/>
                </a:lnTo>
                <a:lnTo>
                  <a:pt x="65532" y="15708"/>
                </a:lnTo>
                <a:lnTo>
                  <a:pt x="79248" y="9778"/>
                </a:lnTo>
                <a:lnTo>
                  <a:pt x="75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467984" y="258586"/>
            <a:ext cx="2225675" cy="88138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718185">
              <a:lnSpc>
                <a:spcPct val="100000"/>
              </a:lnSpc>
              <a:spcBef>
                <a:spcPts val="869"/>
              </a:spcBef>
            </a:pPr>
            <a:r>
              <a:rPr sz="2400" spc="-10" dirty="0">
                <a:latin typeface="Verdana"/>
                <a:cs typeface="Verdana"/>
              </a:rPr>
              <a:t>simplified</a:t>
            </a:r>
            <a:endParaRPr sz="2400" dirty="0">
              <a:latin typeface="Verdana"/>
              <a:cs typeface="Verdana"/>
            </a:endParaRPr>
          </a:p>
          <a:p>
            <a:pPr marL="50800">
              <a:lnSpc>
                <a:spcPct val="100000"/>
              </a:lnSpc>
              <a:spcBef>
                <a:spcPts val="680"/>
              </a:spcBef>
              <a:tabLst>
                <a:tab pos="736600" algn="l"/>
              </a:tabLst>
            </a:pPr>
            <a:r>
              <a:rPr sz="2000" i="1" spc="100" dirty="0" err="1">
                <a:latin typeface="Cambria Math"/>
                <a:cs typeface="Cambria Math"/>
              </a:rPr>
              <a:t>f</a:t>
            </a:r>
            <a:r>
              <a:rPr sz="2250" i="1" spc="150" baseline="-16666" dirty="0" err="1">
                <a:latin typeface="Cambria Math"/>
                <a:cs typeface="Cambria Math"/>
              </a:rPr>
              <a:t>w</a:t>
            </a:r>
            <a:r>
              <a:rPr sz="2250" i="1" spc="150" baseline="-16666" dirty="0">
                <a:latin typeface="Cambria Math"/>
                <a:cs typeface="Cambria Math"/>
              </a:rPr>
              <a:t>  </a:t>
            </a:r>
            <a:r>
              <a:rPr sz="2000" i="1" spc="65" dirty="0">
                <a:latin typeface="Cambria Math"/>
                <a:cs typeface="Cambria Math"/>
              </a:rPr>
              <a:t>x</a:t>
            </a:r>
            <a:r>
              <a:rPr sz="2000" i="1" dirty="0">
                <a:latin typeface="Cambria Math"/>
                <a:cs typeface="Cambria Math"/>
              </a:rPr>
              <a:t>	=</a:t>
            </a:r>
            <a:r>
              <a:rPr sz="2000" i="1" spc="85" dirty="0">
                <a:latin typeface="Cambria Math"/>
                <a:cs typeface="Cambria Math"/>
              </a:rPr>
              <a:t> </a:t>
            </a:r>
            <a:r>
              <a:rPr sz="2000" i="1" spc="-25" dirty="0" err="1">
                <a:latin typeface="Cambria Math"/>
                <a:cs typeface="Cambria Math"/>
              </a:rPr>
              <a:t>wx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506084" y="1795144"/>
            <a:ext cx="21590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i="1" spc="-50">
                <a:latin typeface="Cambria Math"/>
                <a:cs typeface="Cambria Math"/>
              </a:rPr>
              <a:t>w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64" name="object 6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481934" y="3842765"/>
            <a:ext cx="572534" cy="289788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5506084" y="3770629"/>
            <a:ext cx="1474470" cy="4743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30"/>
              </a:spcBef>
            </a:pPr>
            <a:r>
              <a:rPr sz="2000" i="1" spc="-10">
                <a:latin typeface="Cambria Math"/>
                <a:cs typeface="Cambria Math"/>
              </a:rPr>
              <a:t>minimize</a:t>
            </a:r>
            <a:r>
              <a:rPr sz="2000" i="1" spc="-140">
                <a:latin typeface="Cambria Math"/>
                <a:cs typeface="Cambria Math"/>
              </a:rPr>
              <a:t> </a:t>
            </a:r>
            <a:r>
              <a:rPr sz="2000" i="1" spc="155">
                <a:latin typeface="Cambria Math"/>
                <a:cs typeface="Cambria Math"/>
              </a:rPr>
              <a:t>J</a:t>
            </a:r>
            <a:r>
              <a:rPr sz="2000" i="1" spc="409">
                <a:latin typeface="Cambria Math"/>
                <a:cs typeface="Cambria Math"/>
              </a:rPr>
              <a:t> </a:t>
            </a:r>
            <a:r>
              <a:rPr sz="2000" i="1" spc="-50">
                <a:latin typeface="Cambria Math"/>
                <a:cs typeface="Cambria Math"/>
              </a:rPr>
              <a:t>w</a:t>
            </a:r>
            <a:endParaRPr sz="2000">
              <a:latin typeface="Cambria Math"/>
              <a:cs typeface="Cambria Math"/>
            </a:endParaRPr>
          </a:p>
          <a:p>
            <a:pPr marL="441325">
              <a:lnSpc>
                <a:spcPts val="1450"/>
              </a:lnSpc>
            </a:pPr>
            <a:r>
              <a:rPr sz="1500" i="1" spc="5">
                <a:latin typeface="Cambria Math"/>
                <a:cs typeface="Cambria Math"/>
              </a:rPr>
              <a:t>w</a:t>
            </a:r>
            <a:endParaRPr sz="1500">
              <a:latin typeface="Cambria Math"/>
              <a:cs typeface="Cambria Math"/>
            </a:endParaRPr>
          </a:p>
        </p:txBody>
      </p:sp>
      <p:pic>
        <p:nvPicPr>
          <p:cNvPr id="71" name="object 7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373731" y="994554"/>
            <a:ext cx="1413433" cy="128346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1FF1002E-2F31-6DC3-A535-1CA2AA22DE22}"/>
              </a:ext>
            </a:extLst>
          </p:cNvPr>
          <p:cNvSpPr/>
          <p:nvPr/>
        </p:nvSpPr>
        <p:spPr>
          <a:xfrm>
            <a:off x="6453251" y="4082414"/>
            <a:ext cx="572534" cy="50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3E895C9-13F4-4A7E-331C-CBDF8E482077}"/>
                  </a:ext>
                </a:extLst>
              </p14:cNvPr>
              <p14:cNvContentPartPr/>
              <p14:nvPr/>
            </p14:nvContentPartPr>
            <p14:xfrm>
              <a:off x="1463760" y="1229040"/>
              <a:ext cx="1300680" cy="88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3E895C9-13F4-4A7E-331C-CBDF8E48207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47920" y="1165680"/>
                <a:ext cx="13320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96AD70A-75EF-052E-2B4C-3F0B33BF945C}"/>
                  </a:ext>
                </a:extLst>
              </p14:cNvPr>
              <p14:cNvContentPartPr/>
              <p14:nvPr/>
            </p14:nvContentPartPr>
            <p14:xfrm>
              <a:off x="498960" y="3154680"/>
              <a:ext cx="1065960" cy="172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96AD70A-75EF-052E-2B4C-3F0B33BF945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3120" y="3091320"/>
                <a:ext cx="109728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52AFEB0-E745-1A96-D0A5-5F2CAE26A6DD}"/>
                  </a:ext>
                </a:extLst>
              </p14:cNvPr>
              <p14:cNvContentPartPr/>
              <p14:nvPr/>
            </p14:nvContentPartPr>
            <p14:xfrm>
              <a:off x="2697120" y="3419280"/>
              <a:ext cx="625320" cy="842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52AFEB0-E745-1A96-D0A5-5F2CAE26A6D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81280" y="3355920"/>
                <a:ext cx="6566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33B39CF-9FC7-E351-994E-5EBAEF3870A3}"/>
                  </a:ext>
                </a:extLst>
              </p14:cNvPr>
              <p14:cNvContentPartPr/>
              <p14:nvPr/>
            </p14:nvContentPartPr>
            <p14:xfrm>
              <a:off x="4160880" y="3419280"/>
              <a:ext cx="277200" cy="86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33B39CF-9FC7-E351-994E-5EBAEF3870A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45040" y="3355920"/>
                <a:ext cx="30852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B72FC8D-8ECF-1394-35E3-5E8F530DCE46}"/>
                  </a:ext>
                </a:extLst>
              </p14:cNvPr>
              <p14:cNvContentPartPr/>
              <p14:nvPr/>
            </p14:nvContentPartPr>
            <p14:xfrm>
              <a:off x="5347800" y="3570120"/>
              <a:ext cx="3402360" cy="1303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B72FC8D-8ECF-1394-35E3-5E8F530DCE4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331960" y="3506760"/>
                <a:ext cx="34336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70DC9F5-255D-BCBD-822B-95B0EB269AF5}"/>
                  </a:ext>
                </a:extLst>
              </p14:cNvPr>
              <p14:cNvContentPartPr/>
              <p14:nvPr/>
            </p14:nvContentPartPr>
            <p14:xfrm>
              <a:off x="5691960" y="4304520"/>
              <a:ext cx="1761840" cy="590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70DC9F5-255D-BCBD-822B-95B0EB269AF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76120" y="4241160"/>
                <a:ext cx="1793160" cy="185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Words>1471</Words>
  <Application>Microsoft Office PowerPoint</Application>
  <PresentationFormat>On-screen Show (16:9)</PresentationFormat>
  <Paragraphs>424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Aptos</vt:lpstr>
      <vt:lpstr>Arial</vt:lpstr>
      <vt:lpstr>Calibri</vt:lpstr>
      <vt:lpstr>Cambria Math</vt:lpstr>
      <vt:lpstr>Comic Sans MS</vt:lpstr>
      <vt:lpstr>Verdana</vt:lpstr>
      <vt:lpstr>Office Theme</vt:lpstr>
      <vt:lpstr>Things to note:</vt:lpstr>
      <vt:lpstr>Agenda for Section 1</vt:lpstr>
      <vt:lpstr>Motivation: Models you have learned</vt:lpstr>
      <vt:lpstr>Neural Nets (parametric): linear regression + activation Function</vt:lpstr>
      <vt:lpstr>Agenda for Today</vt:lpstr>
      <vt:lpstr>PowerPoint Presentation</vt:lpstr>
      <vt:lpstr>Cost Function:</vt:lpstr>
      <vt:lpstr>Using SLR as an illustration</vt:lpstr>
      <vt:lpstr>model:</vt:lpstr>
      <vt:lpstr>PowerPoint Presentation</vt:lpstr>
      <vt:lpstr>PowerPoint Presentation</vt:lpstr>
      <vt:lpstr>PowerPoint Presentation</vt:lpstr>
      <vt:lpstr>Linear Regression with One Variable</vt:lpstr>
      <vt:lpstr>goal of linear regression:</vt:lpstr>
      <vt:lpstr>x = wx + b</vt:lpstr>
      <vt:lpstr>fw,b</vt:lpstr>
      <vt:lpstr>fw,b</vt:lpstr>
      <vt:lpstr>J(w,b)</vt:lpstr>
      <vt:lpstr>PowerPoint Presentation</vt:lpstr>
      <vt:lpstr>PowerPoint Presentation</vt:lpstr>
      <vt:lpstr>An optimization algorithm used to minimize the cost function in machine learning</vt:lpstr>
      <vt:lpstr>J w, b</vt:lpstr>
      <vt:lpstr>J w, b</vt:lpstr>
      <vt:lpstr>How to ensure that every step taken in gradient descent moves closer to the global (or at least local) minimum</vt:lpstr>
      <vt:lpstr>PowerPoint Presentation</vt:lpstr>
      <vt:lpstr>Gradient descent algorithm</vt:lpstr>
      <vt:lpstr>how big each step is toward finding the minimum of a cost function</vt:lpstr>
      <vt:lpstr>w = w - a</vt:lpstr>
      <vt:lpstr>If a is too large</vt:lpstr>
      <vt:lpstr>Can reach local minimum with fixed learning rate</vt:lpstr>
      <vt:lpstr>Training SLR</vt:lpstr>
      <vt:lpstr>Cost function</vt:lpstr>
      <vt:lpstr>(Optional)The chain rule</vt:lpstr>
      <vt:lpstr>Gradient descent algorithm</vt:lpstr>
      <vt:lpstr>squared error cost</vt:lpstr>
      <vt:lpstr>PowerPoint Presentation</vt:lpstr>
      <vt:lpstr>More than one local minimum</vt:lpstr>
      <vt:lpstr>With Simple Linear Regression</vt:lpstr>
      <vt:lpstr>Implement GD using for loop</vt:lpstr>
      <vt:lpstr>Training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curve</vt:lpstr>
      <vt:lpstr>Quiz1:Implement gradient descent for SLR using for loop</vt:lpstr>
      <vt:lpstr>Reference: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 with One Variable</dc:title>
  <dc:creator>Lizhen Shi</dc:creator>
  <cp:lastModifiedBy>Lizhen Shi</cp:lastModifiedBy>
  <cp:revision>1</cp:revision>
  <dcterms:created xsi:type="dcterms:W3CDTF">2024-03-30T20:52:15Z</dcterms:created>
  <dcterms:modified xsi:type="dcterms:W3CDTF">2025-01-07T18:38:28Z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2022-06-27T00:00:00Z</vt:filetime>
  </property>
  <property fmtid="{D5CDD505-2E9C-101B-9397-08002B2CF9AE}" pid="3" name="LastSaved">
    <vt:filetime>2024-03-30T00:00:00Z</vt:filetime>
  </property>
  <property fmtid="{D5CDD505-2E9C-101B-9397-08002B2CF9AE}" pid="4" name="Producer">
    <vt:lpwstr>macOS Version 12.2.1 (Build 21D62) Quartz PDFContext, AppendMode 1.1</vt:lpwstr>
  </property>
</Properties>
</file>